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7" r:id="rId1"/>
  </p:sldMasterIdLst>
  <p:notesMasterIdLst>
    <p:notesMasterId r:id="rId35"/>
  </p:notesMasterIdLst>
  <p:handoutMasterIdLst>
    <p:handoutMasterId r:id="rId36"/>
  </p:handoutMasterIdLst>
  <p:sldIdLst>
    <p:sldId id="323" r:id="rId2"/>
    <p:sldId id="257" r:id="rId3"/>
    <p:sldId id="258" r:id="rId4"/>
    <p:sldId id="269" r:id="rId5"/>
    <p:sldId id="261" r:id="rId6"/>
    <p:sldId id="328" r:id="rId7"/>
    <p:sldId id="268" r:id="rId8"/>
    <p:sldId id="264" r:id="rId9"/>
    <p:sldId id="267" r:id="rId10"/>
    <p:sldId id="270" r:id="rId11"/>
    <p:sldId id="324" r:id="rId12"/>
    <p:sldId id="326" r:id="rId13"/>
    <p:sldId id="329" r:id="rId14"/>
    <p:sldId id="331" r:id="rId15"/>
    <p:sldId id="325" r:id="rId16"/>
    <p:sldId id="332" r:id="rId17"/>
    <p:sldId id="271" r:id="rId18"/>
    <p:sldId id="272" r:id="rId19"/>
    <p:sldId id="273" r:id="rId20"/>
    <p:sldId id="274" r:id="rId21"/>
    <p:sldId id="275" r:id="rId22"/>
    <p:sldId id="297" r:id="rId23"/>
    <p:sldId id="295" r:id="rId24"/>
    <p:sldId id="293" r:id="rId25"/>
    <p:sldId id="298" r:id="rId26"/>
    <p:sldId id="303" r:id="rId27"/>
    <p:sldId id="301" r:id="rId28"/>
    <p:sldId id="300" r:id="rId29"/>
    <p:sldId id="322" r:id="rId30"/>
    <p:sldId id="333" r:id="rId31"/>
    <p:sldId id="313" r:id="rId32"/>
    <p:sldId id="312" r:id="rId33"/>
    <p:sldId id="321" r:id="rId34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7B6B97-1F67-4C60-A361-6D8969F4A201}">
          <p14:sldIdLst>
            <p14:sldId id="323"/>
            <p14:sldId id="257"/>
            <p14:sldId id="258"/>
            <p14:sldId id="269"/>
            <p14:sldId id="261"/>
            <p14:sldId id="328"/>
            <p14:sldId id="268"/>
            <p14:sldId id="264"/>
            <p14:sldId id="267"/>
            <p14:sldId id="270"/>
            <p14:sldId id="324"/>
            <p14:sldId id="326"/>
            <p14:sldId id="329"/>
            <p14:sldId id="331"/>
            <p14:sldId id="325"/>
            <p14:sldId id="332"/>
            <p14:sldId id="271"/>
            <p14:sldId id="272"/>
            <p14:sldId id="273"/>
            <p14:sldId id="274"/>
            <p14:sldId id="275"/>
            <p14:sldId id="297"/>
            <p14:sldId id="295"/>
            <p14:sldId id="293"/>
            <p14:sldId id="298"/>
            <p14:sldId id="303"/>
            <p14:sldId id="301"/>
            <p14:sldId id="300"/>
            <p14:sldId id="322"/>
            <p14:sldId id="333"/>
            <p14:sldId id="313"/>
            <p14:sldId id="312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4"/>
    <a:srgbClr val="809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51B26E-F3F2-423D-87DF-719306FE05B1}" v="76" dt="2024-10-08T23:31:43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0929"/>
  </p:normalViewPr>
  <p:slideViewPr>
    <p:cSldViewPr>
      <p:cViewPr varScale="1">
        <p:scale>
          <a:sx n="67" d="100"/>
          <a:sy n="67" d="100"/>
        </p:scale>
        <p:origin x="5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28" y="84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Britton" userId="54db903a-94ca-428b-ac10-c9bc2d95125b" providerId="ADAL" clId="{AE51B26E-F3F2-423D-87DF-719306FE05B1}"/>
    <pc:docChg chg="undo custSel addSld delSld modSld sldOrd addMainMaster delMainMaster modMainMaster modSection modNotesMaster">
      <pc:chgData name="Chris Britton" userId="54db903a-94ca-428b-ac10-c9bc2d95125b" providerId="ADAL" clId="{AE51B26E-F3F2-423D-87DF-719306FE05B1}" dt="2024-10-09T12:32:12.951" v="1884" actId="20577"/>
      <pc:docMkLst>
        <pc:docMk/>
      </pc:docMkLst>
      <pc:sldChg chg="del">
        <pc:chgData name="Chris Britton" userId="54db903a-94ca-428b-ac10-c9bc2d95125b" providerId="ADAL" clId="{AE51B26E-F3F2-423D-87DF-719306FE05B1}" dt="2024-10-05T14:07:36.989" v="6" actId="47"/>
        <pc:sldMkLst>
          <pc:docMk/>
          <pc:sldMk cId="0" sldId="256"/>
        </pc:sldMkLst>
      </pc:sldChg>
      <pc:sldChg chg="addSp modSp mod ord">
        <pc:chgData name="Chris Britton" userId="54db903a-94ca-428b-ac10-c9bc2d95125b" providerId="ADAL" clId="{AE51B26E-F3F2-423D-87DF-719306FE05B1}" dt="2024-10-08T23:27:31.182" v="1831" actId="14100"/>
        <pc:sldMkLst>
          <pc:docMk/>
          <pc:sldMk cId="0" sldId="257"/>
        </pc:sldMkLst>
        <pc:picChg chg="mod">
          <ac:chgData name="Chris Britton" userId="54db903a-94ca-428b-ac10-c9bc2d95125b" providerId="ADAL" clId="{AE51B26E-F3F2-423D-87DF-719306FE05B1}" dt="2024-10-08T23:13:04.825" v="1717" actId="14100"/>
          <ac:picMkLst>
            <pc:docMk/>
            <pc:sldMk cId="0" sldId="257"/>
            <ac:picMk id="2" creationId="{5C1C3715-7470-457E-89E4-56A40F22FA52}"/>
          </ac:picMkLst>
        </pc:picChg>
        <pc:picChg chg="add mod">
          <ac:chgData name="Chris Britton" userId="54db903a-94ca-428b-ac10-c9bc2d95125b" providerId="ADAL" clId="{AE51B26E-F3F2-423D-87DF-719306FE05B1}" dt="2024-10-08T23:27:31.182" v="1831" actId="14100"/>
          <ac:picMkLst>
            <pc:docMk/>
            <pc:sldMk cId="0" sldId="257"/>
            <ac:picMk id="3" creationId="{F7DDDFDE-9C16-D72F-9DF2-12C966A3520C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7:37" v="1832"/>
        <pc:sldMkLst>
          <pc:docMk/>
          <pc:sldMk cId="1411835881" sldId="258"/>
        </pc:sldMkLst>
        <pc:picChg chg="add mod">
          <ac:chgData name="Chris Britton" userId="54db903a-94ca-428b-ac10-c9bc2d95125b" providerId="ADAL" clId="{AE51B26E-F3F2-423D-87DF-719306FE05B1}" dt="2024-10-08T23:27:37" v="1832"/>
          <ac:picMkLst>
            <pc:docMk/>
            <pc:sldMk cId="1411835881" sldId="258"/>
            <ac:picMk id="2" creationId="{FEB36052-6D9D-A520-A806-3782D413FAF5}"/>
          </ac:picMkLst>
        </pc:picChg>
        <pc:picChg chg="mod">
          <ac:chgData name="Chris Britton" userId="54db903a-94ca-428b-ac10-c9bc2d95125b" providerId="ADAL" clId="{AE51B26E-F3F2-423D-87DF-719306FE05B1}" dt="2024-10-08T23:27:21.240" v="1830" actId="1076"/>
          <ac:picMkLst>
            <pc:docMk/>
            <pc:sldMk cId="1411835881" sldId="258"/>
            <ac:picMk id="5" creationId="{B7CFA970-59B5-410D-9C60-F90DE2178829}"/>
          </ac:picMkLst>
        </pc:picChg>
      </pc:sldChg>
      <pc:sldChg chg="modSp del">
        <pc:chgData name="Chris Britton" userId="54db903a-94ca-428b-ac10-c9bc2d95125b" providerId="ADAL" clId="{AE51B26E-F3F2-423D-87DF-719306FE05B1}" dt="2024-10-05T14:10:10.032" v="177" actId="47"/>
        <pc:sldMkLst>
          <pc:docMk/>
          <pc:sldMk cId="239987102" sldId="25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9987102" sldId="259"/>
            <ac:spMk id="2" creationId="{61183D13-BB12-4A6F-AB68-20A556E2ECF7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9987102" sldId="259"/>
            <ac:spMk id="3" creationId="{CB7183F5-8752-4C36-9577-51C17BB52FE0}"/>
          </ac:spMkLst>
        </pc:spChg>
      </pc:sldChg>
      <pc:sldChg chg="modSp del">
        <pc:chgData name="Chris Britton" userId="54db903a-94ca-428b-ac10-c9bc2d95125b" providerId="ADAL" clId="{AE51B26E-F3F2-423D-87DF-719306FE05B1}" dt="2024-10-05T14:10:50.078" v="178" actId="47"/>
        <pc:sldMkLst>
          <pc:docMk/>
          <pc:sldMk cId="425170542" sldId="260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425170542" sldId="260"/>
            <ac:spMk id="2" creationId="{ED65496F-11E4-475D-82AD-3E0352911740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425170542" sldId="260"/>
            <ac:spMk id="3" creationId="{C2215074-CAF0-42ED-B28E-898CF0609F6C}"/>
          </ac:spMkLst>
        </pc:spChg>
      </pc:sldChg>
      <pc:sldChg chg="addSp modSp mod">
        <pc:chgData name="Chris Britton" userId="54db903a-94ca-428b-ac10-c9bc2d95125b" providerId="ADAL" clId="{AE51B26E-F3F2-423D-87DF-719306FE05B1}" dt="2024-10-08T23:27:45.957" v="1834"/>
        <pc:sldMkLst>
          <pc:docMk/>
          <pc:sldMk cId="1612457293" sldId="261"/>
        </pc:sldMkLst>
        <pc:spChg chg="mod">
          <ac:chgData name="Chris Britton" userId="54db903a-94ca-428b-ac10-c9bc2d95125b" providerId="ADAL" clId="{AE51B26E-F3F2-423D-87DF-719306FE05B1}" dt="2024-10-08T23:04:12.574" v="1650" actId="27636"/>
          <ac:spMkLst>
            <pc:docMk/>
            <pc:sldMk cId="1612457293" sldId="261"/>
            <ac:spMk id="2" creationId="{F42712E3-DDCD-4724-9402-A4B9BDE0A9E4}"/>
          </ac:spMkLst>
        </pc:spChg>
        <pc:picChg chg="add mod">
          <ac:chgData name="Chris Britton" userId="54db903a-94ca-428b-ac10-c9bc2d95125b" providerId="ADAL" clId="{AE51B26E-F3F2-423D-87DF-719306FE05B1}" dt="2024-10-08T23:27:45.957" v="1834"/>
          <ac:picMkLst>
            <pc:docMk/>
            <pc:sldMk cId="1612457293" sldId="261"/>
            <ac:picMk id="3" creationId="{DBF07EB6-D188-3E22-4E94-85BD7F2A75DA}"/>
          </ac:picMkLst>
        </pc:picChg>
        <pc:picChg chg="mod">
          <ac:chgData name="Chris Britton" userId="54db903a-94ca-428b-ac10-c9bc2d95125b" providerId="ADAL" clId="{AE51B26E-F3F2-423D-87DF-719306FE05B1}" dt="2024-10-08T23:13:48.069" v="1725" actId="1076"/>
          <ac:picMkLst>
            <pc:docMk/>
            <pc:sldMk cId="1612457293" sldId="261"/>
            <ac:picMk id="18" creationId="{91F76FDE-1438-46E7-3D03-A2ED0A6B2011}"/>
          </ac:picMkLst>
        </pc:picChg>
      </pc:sldChg>
      <pc:sldChg chg="addSp delSp modSp del mod">
        <pc:chgData name="Chris Britton" userId="54db903a-94ca-428b-ac10-c9bc2d95125b" providerId="ADAL" clId="{AE51B26E-F3F2-423D-87DF-719306FE05B1}" dt="2024-10-07T14:06:40.177" v="633" actId="2696"/>
        <pc:sldMkLst>
          <pc:docMk/>
          <pc:sldMk cId="3470665007" sldId="261"/>
        </pc:sldMkLst>
        <pc:spChg chg="mod">
          <ac:chgData name="Chris Britton" userId="54db903a-94ca-428b-ac10-c9bc2d95125b" providerId="ADAL" clId="{AE51B26E-F3F2-423D-87DF-719306FE05B1}" dt="2024-10-07T13:42:30.181" v="497" actId="20577"/>
          <ac:spMkLst>
            <pc:docMk/>
            <pc:sldMk cId="3470665007" sldId="261"/>
            <ac:spMk id="2" creationId="{F42712E3-DDCD-4724-9402-A4B9BDE0A9E4}"/>
          </ac:spMkLst>
        </pc:spChg>
        <pc:spChg chg="add del mod">
          <ac:chgData name="Chris Britton" userId="54db903a-94ca-428b-ac10-c9bc2d95125b" providerId="ADAL" clId="{AE51B26E-F3F2-423D-87DF-719306FE05B1}" dt="2024-10-07T13:33:02.125" v="453"/>
          <ac:spMkLst>
            <pc:docMk/>
            <pc:sldMk cId="3470665007" sldId="261"/>
            <ac:spMk id="4" creationId="{99237F0A-67D3-DE5D-19C2-4CDF3ACADBE9}"/>
          </ac:spMkLst>
        </pc:spChg>
        <pc:spChg chg="add del mod">
          <ac:chgData name="Chris Britton" userId="54db903a-94ca-428b-ac10-c9bc2d95125b" providerId="ADAL" clId="{AE51B26E-F3F2-423D-87DF-719306FE05B1}" dt="2024-10-07T13:37:00.624" v="456"/>
          <ac:spMkLst>
            <pc:docMk/>
            <pc:sldMk cId="3470665007" sldId="261"/>
            <ac:spMk id="8" creationId="{AE420F6C-8203-5EB6-CC28-C0BAF8C59DCD}"/>
          </ac:spMkLst>
        </pc:spChg>
        <pc:spChg chg="add del mod">
          <ac:chgData name="Chris Britton" userId="54db903a-94ca-428b-ac10-c9bc2d95125b" providerId="ADAL" clId="{AE51B26E-F3F2-423D-87DF-719306FE05B1}" dt="2024-10-07T13:40:34.946" v="466"/>
          <ac:spMkLst>
            <pc:docMk/>
            <pc:sldMk cId="3470665007" sldId="261"/>
            <ac:spMk id="11" creationId="{A525A191-22DC-4488-D918-EA535D6F565B}"/>
          </ac:spMkLst>
        </pc:spChg>
        <pc:spChg chg="add del mod">
          <ac:chgData name="Chris Britton" userId="54db903a-94ca-428b-ac10-c9bc2d95125b" providerId="ADAL" clId="{AE51B26E-F3F2-423D-87DF-719306FE05B1}" dt="2024-10-07T13:41:41.248" v="474"/>
          <ac:spMkLst>
            <pc:docMk/>
            <pc:sldMk cId="3470665007" sldId="261"/>
            <ac:spMk id="14" creationId="{E5506DA2-2930-3EE3-DA40-1AE10F43FF85}"/>
          </ac:spMkLst>
        </pc:spChg>
        <pc:spChg chg="add del mod">
          <ac:chgData name="Chris Britton" userId="54db903a-94ca-428b-ac10-c9bc2d95125b" providerId="ADAL" clId="{AE51B26E-F3F2-423D-87DF-719306FE05B1}" dt="2024-10-07T13:42:43.169" v="499"/>
          <ac:spMkLst>
            <pc:docMk/>
            <pc:sldMk cId="3470665007" sldId="261"/>
            <ac:spMk id="17" creationId="{EB69DB35-2D4A-A9DA-5D32-B83EC7316CD3}"/>
          </ac:spMkLst>
        </pc:spChg>
        <pc:picChg chg="del">
          <ac:chgData name="Chris Britton" userId="54db903a-94ca-428b-ac10-c9bc2d95125b" providerId="ADAL" clId="{AE51B26E-F3F2-423D-87DF-719306FE05B1}" dt="2024-10-07T13:32:43.609" v="452" actId="478"/>
          <ac:picMkLst>
            <pc:docMk/>
            <pc:sldMk cId="3470665007" sldId="261"/>
            <ac:picMk id="5" creationId="{8B77C4D5-7768-4CF2-A048-ED4B15A61AF5}"/>
          </ac:picMkLst>
        </pc:picChg>
        <pc:picChg chg="add del mod">
          <ac:chgData name="Chris Britton" userId="54db903a-94ca-428b-ac10-c9bc2d95125b" providerId="ADAL" clId="{AE51B26E-F3F2-423D-87DF-719306FE05B1}" dt="2024-10-07T13:33:09.269" v="455" actId="478"/>
          <ac:picMkLst>
            <pc:docMk/>
            <pc:sldMk cId="3470665007" sldId="261"/>
            <ac:picMk id="6" creationId="{3937181C-1D68-5C49-D88C-FF5C2E47C5C7}"/>
          </ac:picMkLst>
        </pc:picChg>
        <pc:picChg chg="add del mod">
          <ac:chgData name="Chris Britton" userId="54db903a-94ca-428b-ac10-c9bc2d95125b" providerId="ADAL" clId="{AE51B26E-F3F2-423D-87DF-719306FE05B1}" dt="2024-10-07T13:40:20.665" v="465" actId="478"/>
          <ac:picMkLst>
            <pc:docMk/>
            <pc:sldMk cId="3470665007" sldId="261"/>
            <ac:picMk id="9" creationId="{91C24A2B-7BBB-7E73-48A1-FA0658AF301C}"/>
          </ac:picMkLst>
        </pc:picChg>
        <pc:picChg chg="add del mod">
          <ac:chgData name="Chris Britton" userId="54db903a-94ca-428b-ac10-c9bc2d95125b" providerId="ADAL" clId="{AE51B26E-F3F2-423D-87DF-719306FE05B1}" dt="2024-10-07T13:41:37.210" v="473" actId="478"/>
          <ac:picMkLst>
            <pc:docMk/>
            <pc:sldMk cId="3470665007" sldId="261"/>
            <ac:picMk id="12" creationId="{B9996D39-213C-1A1D-8C4F-358B2A2CDDDC}"/>
          </ac:picMkLst>
        </pc:picChg>
        <pc:picChg chg="add del mod">
          <ac:chgData name="Chris Britton" userId="54db903a-94ca-428b-ac10-c9bc2d95125b" providerId="ADAL" clId="{AE51B26E-F3F2-423D-87DF-719306FE05B1}" dt="2024-10-07T13:42:20.123" v="480" actId="478"/>
          <ac:picMkLst>
            <pc:docMk/>
            <pc:sldMk cId="3470665007" sldId="261"/>
            <ac:picMk id="15" creationId="{FD595DF3-8FCC-B554-FFCE-536EA4C0500B}"/>
          </ac:picMkLst>
        </pc:picChg>
        <pc:picChg chg="add mod">
          <ac:chgData name="Chris Britton" userId="54db903a-94ca-428b-ac10-c9bc2d95125b" providerId="ADAL" clId="{AE51B26E-F3F2-423D-87DF-719306FE05B1}" dt="2024-10-07T13:42:55.003" v="503" actId="14100"/>
          <ac:picMkLst>
            <pc:docMk/>
            <pc:sldMk cId="3470665007" sldId="261"/>
            <ac:picMk id="18" creationId="{91F76FDE-1438-46E7-3D03-A2ED0A6B2011}"/>
          </ac:picMkLst>
        </pc:picChg>
      </pc:sldChg>
      <pc:sldChg chg="modSp del">
        <pc:chgData name="Chris Britton" userId="54db903a-94ca-428b-ac10-c9bc2d95125b" providerId="ADAL" clId="{AE51B26E-F3F2-423D-87DF-719306FE05B1}" dt="2024-10-07T13:41:02.910" v="471" actId="47"/>
        <pc:sldMkLst>
          <pc:docMk/>
          <pc:sldMk cId="543441842" sldId="262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543441842" sldId="262"/>
            <ac:spMk id="2" creationId="{D438B4F1-ACBF-4DB9-B48F-8CEBD7763F9B}"/>
          </ac:spMkLst>
        </pc:spChg>
      </pc:sldChg>
      <pc:sldChg chg="modSp del">
        <pc:chgData name="Chris Britton" userId="54db903a-94ca-428b-ac10-c9bc2d95125b" providerId="ADAL" clId="{AE51B26E-F3F2-423D-87DF-719306FE05B1}" dt="2024-10-07T13:41:10.426" v="472" actId="47"/>
        <pc:sldMkLst>
          <pc:docMk/>
          <pc:sldMk cId="4122338744" sldId="263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4122338744" sldId="263"/>
            <ac:spMk id="2" creationId="{431E5475-D15E-4D6B-BC76-DDC6A7434932}"/>
          </ac:spMkLst>
        </pc:spChg>
      </pc:sldChg>
      <pc:sldChg chg="addSp modSp mod">
        <pc:chgData name="Chris Britton" userId="54db903a-94ca-428b-ac10-c9bc2d95125b" providerId="ADAL" clId="{AE51B26E-F3F2-423D-87DF-719306FE05B1}" dt="2024-10-09T12:32:12.951" v="1884" actId="20577"/>
        <pc:sldMkLst>
          <pc:docMk/>
          <pc:sldMk cId="1435234759" sldId="264"/>
        </pc:sldMkLst>
        <pc:spChg chg="mod">
          <ac:chgData name="Chris Britton" userId="54db903a-94ca-428b-ac10-c9bc2d95125b" providerId="ADAL" clId="{AE51B26E-F3F2-423D-87DF-719306FE05B1}" dt="2024-10-08T23:14:29.084" v="1728" actId="122"/>
          <ac:spMkLst>
            <pc:docMk/>
            <pc:sldMk cId="1435234759" sldId="264"/>
            <ac:spMk id="2" creationId="{590679D1-F53F-4B67-AD1E-C5B710726A27}"/>
          </ac:spMkLst>
        </pc:spChg>
        <pc:spChg chg="mod">
          <ac:chgData name="Chris Britton" userId="54db903a-94ca-428b-ac10-c9bc2d95125b" providerId="ADAL" clId="{AE51B26E-F3F2-423D-87DF-719306FE05B1}" dt="2024-10-09T12:32:12.951" v="1884" actId="20577"/>
          <ac:spMkLst>
            <pc:docMk/>
            <pc:sldMk cId="1435234759" sldId="264"/>
            <ac:spMk id="3" creationId="{3982165A-C59A-4774-BCEC-A32170CA0B64}"/>
          </ac:spMkLst>
        </pc:spChg>
        <pc:picChg chg="add mod">
          <ac:chgData name="Chris Britton" userId="54db903a-94ca-428b-ac10-c9bc2d95125b" providerId="ADAL" clId="{AE51B26E-F3F2-423D-87DF-719306FE05B1}" dt="2024-10-08T23:28:04.455" v="1837"/>
          <ac:picMkLst>
            <pc:docMk/>
            <pc:sldMk cId="1435234759" sldId="264"/>
            <ac:picMk id="4" creationId="{65F925E5-B475-0D22-0F83-13CB639A426C}"/>
          </ac:picMkLst>
        </pc:picChg>
      </pc:sldChg>
      <pc:sldChg chg="modSp del mod">
        <pc:chgData name="Chris Britton" userId="54db903a-94ca-428b-ac10-c9bc2d95125b" providerId="ADAL" clId="{AE51B26E-F3F2-423D-87DF-719306FE05B1}" dt="2024-10-07T14:06:40.177" v="633" actId="2696"/>
        <pc:sldMkLst>
          <pc:docMk/>
          <pc:sldMk cId="1505665245" sldId="264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505665245" sldId="264"/>
            <ac:spMk id="2" creationId="{590679D1-F53F-4B67-AD1E-C5B710726A27}"/>
          </ac:spMkLst>
        </pc:spChg>
        <pc:spChg chg="mod">
          <ac:chgData name="Chris Britton" userId="54db903a-94ca-428b-ac10-c9bc2d95125b" providerId="ADAL" clId="{AE51B26E-F3F2-423D-87DF-719306FE05B1}" dt="2024-10-07T14:01:03.337" v="626" actId="20577"/>
          <ac:spMkLst>
            <pc:docMk/>
            <pc:sldMk cId="1505665245" sldId="264"/>
            <ac:spMk id="3" creationId="{3982165A-C59A-4774-BCEC-A32170CA0B64}"/>
          </ac:spMkLst>
        </pc:spChg>
      </pc:sldChg>
      <pc:sldChg chg="modSp del mod">
        <pc:chgData name="Chris Britton" userId="54db903a-94ca-428b-ac10-c9bc2d95125b" providerId="ADAL" clId="{AE51B26E-F3F2-423D-87DF-719306FE05B1}" dt="2024-10-05T14:49:18.702" v="409" actId="2696"/>
        <pc:sldMkLst>
          <pc:docMk/>
          <pc:sldMk cId="3206473729" sldId="26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206473729" sldId="266"/>
            <ac:spMk id="2" creationId="{D7F2D65F-D63A-4534-A7DC-2935A5EFE255}"/>
          </ac:spMkLst>
        </pc:spChg>
        <pc:spChg chg="mod">
          <ac:chgData name="Chris Britton" userId="54db903a-94ca-428b-ac10-c9bc2d95125b" providerId="ADAL" clId="{AE51B26E-F3F2-423D-87DF-719306FE05B1}" dt="2024-10-05T14:06:31.547" v="5" actId="27636"/>
          <ac:spMkLst>
            <pc:docMk/>
            <pc:sldMk cId="3206473729" sldId="266"/>
            <ac:spMk id="3" creationId="{938291C6-86B9-4BD5-A195-3EBEA5FDD405}"/>
          </ac:spMkLst>
        </pc:spChg>
      </pc:sldChg>
      <pc:sldChg chg="addSp modSp mod ord">
        <pc:chgData name="Chris Britton" userId="54db903a-94ca-428b-ac10-c9bc2d95125b" providerId="ADAL" clId="{AE51B26E-F3F2-423D-87DF-719306FE05B1}" dt="2024-10-08T23:28:10.802" v="1839"/>
        <pc:sldMkLst>
          <pc:docMk/>
          <pc:sldMk cId="3912271473" sldId="267"/>
        </pc:sldMkLst>
        <pc:spChg chg="mod">
          <ac:chgData name="Chris Britton" userId="54db903a-94ca-428b-ac10-c9bc2d95125b" providerId="ADAL" clId="{AE51B26E-F3F2-423D-87DF-719306FE05B1}" dt="2024-10-08T23:23:45.847" v="1771" actId="122"/>
          <ac:spMkLst>
            <pc:docMk/>
            <pc:sldMk cId="3912271473" sldId="267"/>
            <ac:spMk id="2" creationId="{547CAFA9-9537-4D79-A3D6-62C03BEDF5EE}"/>
          </ac:spMkLst>
        </pc:spChg>
        <pc:picChg chg="add mod">
          <ac:chgData name="Chris Britton" userId="54db903a-94ca-428b-ac10-c9bc2d95125b" providerId="ADAL" clId="{AE51B26E-F3F2-423D-87DF-719306FE05B1}" dt="2024-10-08T23:28:10.802" v="1839"/>
          <ac:picMkLst>
            <pc:docMk/>
            <pc:sldMk cId="3912271473" sldId="267"/>
            <ac:picMk id="3" creationId="{55DC2DE6-32C4-355C-086C-9682DD219979}"/>
          </ac:picMkLst>
        </pc:picChg>
        <pc:picChg chg="mod">
          <ac:chgData name="Chris Britton" userId="54db903a-94ca-428b-ac10-c9bc2d95125b" providerId="ADAL" clId="{AE51B26E-F3F2-423D-87DF-719306FE05B1}" dt="2024-10-08T23:28:07.857" v="1838" actId="1076"/>
          <ac:picMkLst>
            <pc:docMk/>
            <pc:sldMk cId="3912271473" sldId="267"/>
            <ac:picMk id="4" creationId="{D9913118-D3EB-45C2-A7F6-A49DFA2CE890}"/>
          </ac:picMkLst>
        </pc:picChg>
      </pc:sldChg>
      <pc:sldChg chg="addSp modSp mod ord">
        <pc:chgData name="Chris Britton" userId="54db903a-94ca-428b-ac10-c9bc2d95125b" providerId="ADAL" clId="{AE51B26E-F3F2-423D-87DF-719306FE05B1}" dt="2024-10-08T23:27:59.498" v="1836"/>
        <pc:sldMkLst>
          <pc:docMk/>
          <pc:sldMk cId="1968699694" sldId="268"/>
        </pc:sldMkLst>
        <pc:spChg chg="mod">
          <ac:chgData name="Chris Britton" userId="54db903a-94ca-428b-ac10-c9bc2d95125b" providerId="ADAL" clId="{AE51B26E-F3F2-423D-87DF-719306FE05B1}" dt="2024-10-08T23:14:01.686" v="1727" actId="122"/>
          <ac:spMkLst>
            <pc:docMk/>
            <pc:sldMk cId="1968699694" sldId="268"/>
            <ac:spMk id="2" creationId="{ABDBDB14-FC2E-48FE-A702-D54994D2E1F8}"/>
          </ac:spMkLst>
        </pc:spChg>
        <pc:spChg chg="mod">
          <ac:chgData name="Chris Britton" userId="54db903a-94ca-428b-ac10-c9bc2d95125b" providerId="ADAL" clId="{AE51B26E-F3F2-423D-87DF-719306FE05B1}" dt="2024-10-08T23:23:56.963" v="1774" actId="1076"/>
          <ac:spMkLst>
            <pc:docMk/>
            <pc:sldMk cId="1968699694" sldId="268"/>
            <ac:spMk id="3" creationId="{01FFD343-1D3F-4CBD-8F46-09E2BFE6A1DF}"/>
          </ac:spMkLst>
        </pc:spChg>
        <pc:picChg chg="add mod">
          <ac:chgData name="Chris Britton" userId="54db903a-94ca-428b-ac10-c9bc2d95125b" providerId="ADAL" clId="{AE51B26E-F3F2-423D-87DF-719306FE05B1}" dt="2024-10-08T23:27:59.498" v="1836"/>
          <ac:picMkLst>
            <pc:docMk/>
            <pc:sldMk cId="1968699694" sldId="268"/>
            <ac:picMk id="4" creationId="{10F2D756-36B1-73D3-414A-35771DD9C208}"/>
          </ac:picMkLst>
        </pc:picChg>
      </pc:sldChg>
      <pc:sldChg chg="modSp del">
        <pc:chgData name="Chris Britton" userId="54db903a-94ca-428b-ac10-c9bc2d95125b" providerId="ADAL" clId="{AE51B26E-F3F2-423D-87DF-719306FE05B1}" dt="2024-10-07T14:06:40.177" v="633" actId="2696"/>
        <pc:sldMkLst>
          <pc:docMk/>
          <pc:sldMk cId="1552353283" sldId="26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552353283" sldId="269"/>
            <ac:spMk id="2" creationId="{80687AC8-E9D4-4868-8097-54017DFA28AE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552353283" sldId="269"/>
            <ac:spMk id="3" creationId="{6795D2B0-9BA0-43F4-8CAE-94FE6C76392D}"/>
          </ac:spMkLst>
        </pc:spChg>
      </pc:sldChg>
      <pc:sldChg chg="addSp modSp mod">
        <pc:chgData name="Chris Britton" userId="54db903a-94ca-428b-ac10-c9bc2d95125b" providerId="ADAL" clId="{AE51B26E-F3F2-423D-87DF-719306FE05B1}" dt="2024-10-09T11:37:35.804" v="1877" actId="1076"/>
        <pc:sldMkLst>
          <pc:docMk/>
          <pc:sldMk cId="3921084131" sldId="269"/>
        </pc:sldMkLst>
        <pc:spChg chg="mod">
          <ac:chgData name="Chris Britton" userId="54db903a-94ca-428b-ac10-c9bc2d95125b" providerId="ADAL" clId="{AE51B26E-F3F2-423D-87DF-719306FE05B1}" dt="2024-10-09T11:37:35.804" v="1877" actId="1076"/>
          <ac:spMkLst>
            <pc:docMk/>
            <pc:sldMk cId="3921084131" sldId="269"/>
            <ac:spMk id="2" creationId="{80687AC8-E9D4-4868-8097-54017DFA28AE}"/>
          </ac:spMkLst>
        </pc:spChg>
        <pc:spChg chg="mod">
          <ac:chgData name="Chris Britton" userId="54db903a-94ca-428b-ac10-c9bc2d95125b" providerId="ADAL" clId="{AE51B26E-F3F2-423D-87DF-719306FE05B1}" dt="2024-10-08T23:24:07.449" v="1775" actId="1076"/>
          <ac:spMkLst>
            <pc:docMk/>
            <pc:sldMk cId="3921084131" sldId="269"/>
            <ac:spMk id="3" creationId="{6795D2B0-9BA0-43F4-8CAE-94FE6C76392D}"/>
          </ac:spMkLst>
        </pc:spChg>
        <pc:picChg chg="add mod">
          <ac:chgData name="Chris Britton" userId="54db903a-94ca-428b-ac10-c9bc2d95125b" providerId="ADAL" clId="{AE51B26E-F3F2-423D-87DF-719306FE05B1}" dt="2024-10-08T23:27:41.526" v="1833"/>
          <ac:picMkLst>
            <pc:docMk/>
            <pc:sldMk cId="3921084131" sldId="269"/>
            <ac:picMk id="4" creationId="{8801100A-E82F-E3BA-9626-80F1CA137896}"/>
          </ac:picMkLst>
        </pc:picChg>
      </pc:sldChg>
      <pc:sldChg chg="addSp delSp modSp del mod ord">
        <pc:chgData name="Chris Britton" userId="54db903a-94ca-428b-ac10-c9bc2d95125b" providerId="ADAL" clId="{AE51B26E-F3F2-423D-87DF-719306FE05B1}" dt="2024-10-07T14:06:40.177" v="633" actId="2696"/>
        <pc:sldMkLst>
          <pc:docMk/>
          <pc:sldMk cId="1650251733" sldId="270"/>
        </pc:sldMkLst>
        <pc:spChg chg="mod">
          <ac:chgData name="Chris Britton" userId="54db903a-94ca-428b-ac10-c9bc2d95125b" providerId="ADAL" clId="{AE51B26E-F3F2-423D-87DF-719306FE05B1}" dt="2024-10-07T14:00:12.732" v="611" actId="122"/>
          <ac:spMkLst>
            <pc:docMk/>
            <pc:sldMk cId="1650251733" sldId="270"/>
            <ac:spMk id="2" creationId="{9EA51DA9-4DE0-480B-AED7-3729DC6312E5}"/>
          </ac:spMkLst>
        </pc:spChg>
        <pc:spChg chg="add del mod">
          <ac:chgData name="Chris Britton" userId="54db903a-94ca-428b-ac10-c9bc2d95125b" providerId="ADAL" clId="{AE51B26E-F3F2-423D-87DF-719306FE05B1}" dt="2024-10-07T14:00:00.791" v="606"/>
          <ac:spMkLst>
            <pc:docMk/>
            <pc:sldMk cId="1650251733" sldId="270"/>
            <ac:spMk id="4" creationId="{9ABEA3DC-495C-E00D-93BA-A6A81E225F12}"/>
          </ac:spMkLst>
        </pc:spChg>
        <pc:picChg chg="add mod">
          <ac:chgData name="Chris Britton" userId="54db903a-94ca-428b-ac10-c9bc2d95125b" providerId="ADAL" clId="{AE51B26E-F3F2-423D-87DF-719306FE05B1}" dt="2024-10-07T14:00:17.009" v="612" actId="1076"/>
          <ac:picMkLst>
            <pc:docMk/>
            <pc:sldMk cId="1650251733" sldId="270"/>
            <ac:picMk id="5" creationId="{5BAB57F9-CD5C-B4EF-DD58-5C0D6B16DCC6}"/>
          </ac:picMkLst>
        </pc:picChg>
        <pc:picChg chg="del">
          <ac:chgData name="Chris Britton" userId="54db903a-94ca-428b-ac10-c9bc2d95125b" providerId="ADAL" clId="{AE51B26E-F3F2-423D-87DF-719306FE05B1}" dt="2024-10-07T13:59:58.259" v="605" actId="478"/>
          <ac:picMkLst>
            <pc:docMk/>
            <pc:sldMk cId="1650251733" sldId="270"/>
            <ac:picMk id="7" creationId="{765CFF98-5D4A-44AB-B7CF-005211DE4BDC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8:17.750" v="1840"/>
        <pc:sldMkLst>
          <pc:docMk/>
          <pc:sldMk cId="3890029982" sldId="270"/>
        </pc:sldMkLst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3890029982" sldId="270"/>
            <ac:spMk id="2" creationId="{9EA51DA9-4DE0-480B-AED7-3729DC6312E5}"/>
          </ac:spMkLst>
        </pc:spChg>
        <pc:picChg chg="add mod">
          <ac:chgData name="Chris Britton" userId="54db903a-94ca-428b-ac10-c9bc2d95125b" providerId="ADAL" clId="{AE51B26E-F3F2-423D-87DF-719306FE05B1}" dt="2024-10-08T23:28:17.750" v="1840"/>
          <ac:picMkLst>
            <pc:docMk/>
            <pc:sldMk cId="3890029982" sldId="270"/>
            <ac:picMk id="3" creationId="{D8C29A31-EB77-C8F7-F52D-F55EE3C9D5FE}"/>
          </ac:picMkLst>
        </pc:picChg>
        <pc:picChg chg="mod">
          <ac:chgData name="Chris Britton" userId="54db903a-94ca-428b-ac10-c9bc2d95125b" providerId="ADAL" clId="{AE51B26E-F3F2-423D-87DF-719306FE05B1}" dt="2024-10-08T23:14:38.092" v="1729" actId="1076"/>
          <ac:picMkLst>
            <pc:docMk/>
            <pc:sldMk cId="3890029982" sldId="270"/>
            <ac:picMk id="5" creationId="{5BAB57F9-CD5C-B4EF-DD58-5C0D6B16DCC6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8:48.375" v="1847"/>
        <pc:sldMkLst>
          <pc:docMk/>
          <pc:sldMk cId="1686582804" sldId="271"/>
        </pc:sldMkLst>
        <pc:spChg chg="mod">
          <ac:chgData name="Chris Britton" userId="54db903a-94ca-428b-ac10-c9bc2d95125b" providerId="ADAL" clId="{AE51B26E-F3F2-423D-87DF-719306FE05B1}" dt="2024-10-08T23:17:08.691" v="1749" actId="122"/>
          <ac:spMkLst>
            <pc:docMk/>
            <pc:sldMk cId="1686582804" sldId="271"/>
            <ac:spMk id="2" creationId="{51BD4A57-B6EC-4840-BC9E-90D8E1C88BE5}"/>
          </ac:spMkLst>
        </pc:spChg>
        <pc:spChg chg="mod">
          <ac:chgData name="Chris Britton" userId="54db903a-94ca-428b-ac10-c9bc2d95125b" providerId="ADAL" clId="{AE51B26E-F3F2-423D-87DF-719306FE05B1}" dt="2024-10-08T23:23:13.461" v="1765" actId="1076"/>
          <ac:spMkLst>
            <pc:docMk/>
            <pc:sldMk cId="1686582804" sldId="271"/>
            <ac:spMk id="3" creationId="{C8CE0A68-2226-4C0E-9090-609D1FE10E4D}"/>
          </ac:spMkLst>
        </pc:spChg>
        <pc:picChg chg="add mod">
          <ac:chgData name="Chris Britton" userId="54db903a-94ca-428b-ac10-c9bc2d95125b" providerId="ADAL" clId="{AE51B26E-F3F2-423D-87DF-719306FE05B1}" dt="2024-10-08T23:28:48.375" v="1847"/>
          <ac:picMkLst>
            <pc:docMk/>
            <pc:sldMk cId="1686582804" sldId="271"/>
            <ac:picMk id="4" creationId="{5864CBE3-9EAF-99EB-68C8-08DEEE4C06DC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8:52.314" v="1848"/>
        <pc:sldMkLst>
          <pc:docMk/>
          <pc:sldMk cId="329713205" sldId="272"/>
        </pc:sldMkLst>
        <pc:spChg chg="mod">
          <ac:chgData name="Chris Britton" userId="54db903a-94ca-428b-ac10-c9bc2d95125b" providerId="ADAL" clId="{AE51B26E-F3F2-423D-87DF-719306FE05B1}" dt="2024-10-08T23:16:11.823" v="1741" actId="122"/>
          <ac:spMkLst>
            <pc:docMk/>
            <pc:sldMk cId="329713205" sldId="272"/>
            <ac:spMk id="2" creationId="{5A1742FA-38CE-45FC-A405-9E3E31DA0BFD}"/>
          </ac:spMkLst>
        </pc:spChg>
        <pc:spChg chg="mod">
          <ac:chgData name="Chris Britton" userId="54db903a-94ca-428b-ac10-c9bc2d95125b" providerId="ADAL" clId="{AE51B26E-F3F2-423D-87DF-719306FE05B1}" dt="2024-10-08T23:23:09.534" v="1764" actId="1076"/>
          <ac:spMkLst>
            <pc:docMk/>
            <pc:sldMk cId="329713205" sldId="272"/>
            <ac:spMk id="3" creationId="{7073A1D8-B757-4EB1-BDC8-366F49EA2A53}"/>
          </ac:spMkLst>
        </pc:spChg>
        <pc:picChg chg="add mod">
          <ac:chgData name="Chris Britton" userId="54db903a-94ca-428b-ac10-c9bc2d95125b" providerId="ADAL" clId="{AE51B26E-F3F2-423D-87DF-719306FE05B1}" dt="2024-10-08T23:28:52.314" v="1848"/>
          <ac:picMkLst>
            <pc:docMk/>
            <pc:sldMk cId="329713205" sldId="272"/>
            <ac:picMk id="4" creationId="{B2874103-805B-86C8-DD8B-E2E8629E4E00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8:57.810" v="1849"/>
        <pc:sldMkLst>
          <pc:docMk/>
          <pc:sldMk cId="188944593" sldId="273"/>
        </pc:sldMkLst>
        <pc:spChg chg="mod">
          <ac:chgData name="Chris Britton" userId="54db903a-94ca-428b-ac10-c9bc2d95125b" providerId="ADAL" clId="{AE51B26E-F3F2-423D-87DF-719306FE05B1}" dt="2024-10-08T23:16:31.393" v="1745" actId="14100"/>
          <ac:spMkLst>
            <pc:docMk/>
            <pc:sldMk cId="188944593" sldId="273"/>
            <ac:spMk id="2" creationId="{824557E8-5DA2-4DF5-AD54-5DF3DD526F71}"/>
          </ac:spMkLst>
        </pc:spChg>
        <pc:graphicFrameChg chg="mod">
          <ac:chgData name="Chris Britton" userId="54db903a-94ca-428b-ac10-c9bc2d95125b" providerId="ADAL" clId="{AE51B26E-F3F2-423D-87DF-719306FE05B1}" dt="2024-10-08T23:16:42.481" v="1746" actId="1076"/>
          <ac:graphicFrameMkLst>
            <pc:docMk/>
            <pc:sldMk cId="188944593" sldId="273"/>
            <ac:graphicFrameMk id="4" creationId="{79BF4CD4-CC39-4A57-A06E-D80B32E95596}"/>
          </ac:graphicFrameMkLst>
        </pc:graphicFrameChg>
        <pc:picChg chg="add mod">
          <ac:chgData name="Chris Britton" userId="54db903a-94ca-428b-ac10-c9bc2d95125b" providerId="ADAL" clId="{AE51B26E-F3F2-423D-87DF-719306FE05B1}" dt="2024-10-08T23:28:57.810" v="1849"/>
          <ac:picMkLst>
            <pc:docMk/>
            <pc:sldMk cId="188944593" sldId="273"/>
            <ac:picMk id="3" creationId="{E98F924A-ADB9-4C55-F4AB-13FE7C98B3FC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9:01.885" v="1850"/>
        <pc:sldMkLst>
          <pc:docMk/>
          <pc:sldMk cId="638995505" sldId="274"/>
        </pc:sldMkLst>
        <pc:spChg chg="mod">
          <ac:chgData name="Chris Britton" userId="54db903a-94ca-428b-ac10-c9bc2d95125b" providerId="ADAL" clId="{AE51B26E-F3F2-423D-87DF-719306FE05B1}" dt="2024-10-08T23:17:01.594" v="1748" actId="122"/>
          <ac:spMkLst>
            <pc:docMk/>
            <pc:sldMk cId="638995505" sldId="274"/>
            <ac:spMk id="2" creationId="{F0147F75-8AB6-4F23-8723-C8B50DFD39A0}"/>
          </ac:spMkLst>
        </pc:spChg>
        <pc:picChg chg="add mod">
          <ac:chgData name="Chris Britton" userId="54db903a-94ca-428b-ac10-c9bc2d95125b" providerId="ADAL" clId="{AE51B26E-F3F2-423D-87DF-719306FE05B1}" dt="2024-10-08T23:29:01.885" v="1850"/>
          <ac:picMkLst>
            <pc:docMk/>
            <pc:sldMk cId="638995505" sldId="274"/>
            <ac:picMk id="3" creationId="{4068EE1A-91F4-3108-C422-C7C0F106955A}"/>
          </ac:picMkLst>
        </pc:picChg>
        <pc:picChg chg="mod">
          <ac:chgData name="Chris Britton" userId="54db903a-94ca-428b-ac10-c9bc2d95125b" providerId="ADAL" clId="{AE51B26E-F3F2-423D-87DF-719306FE05B1}" dt="2024-10-08T23:16:57.302" v="1747" actId="1076"/>
          <ac:picMkLst>
            <pc:docMk/>
            <pc:sldMk cId="638995505" sldId="274"/>
            <ac:picMk id="7" creationId="{E85A3BD4-ED6C-4E1D-AC3C-BEEF896C512C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9:05.835" v="1851"/>
        <pc:sldMkLst>
          <pc:docMk/>
          <pc:sldMk cId="21231789" sldId="275"/>
        </pc:sldMkLst>
        <pc:spChg chg="mod">
          <ac:chgData name="Chris Britton" userId="54db903a-94ca-428b-ac10-c9bc2d95125b" providerId="ADAL" clId="{AE51B26E-F3F2-423D-87DF-719306FE05B1}" dt="2024-10-08T23:17:52.520" v="1752" actId="122"/>
          <ac:spMkLst>
            <pc:docMk/>
            <pc:sldMk cId="21231789" sldId="275"/>
            <ac:spMk id="2" creationId="{BFD67C2C-8880-4319-8CC2-625A8A2A2D3B}"/>
          </ac:spMkLst>
        </pc:spChg>
        <pc:spChg chg="mod">
          <ac:chgData name="Chris Britton" userId="54db903a-94ca-428b-ac10-c9bc2d95125b" providerId="ADAL" clId="{AE51B26E-F3F2-423D-87DF-719306FE05B1}" dt="2024-10-08T23:24:13.957" v="1776" actId="1076"/>
          <ac:spMkLst>
            <pc:docMk/>
            <pc:sldMk cId="21231789" sldId="275"/>
            <ac:spMk id="3" creationId="{331002EA-BFDF-4656-A324-A9CA45DA31C0}"/>
          </ac:spMkLst>
        </pc:spChg>
        <pc:picChg chg="add mod">
          <ac:chgData name="Chris Britton" userId="54db903a-94ca-428b-ac10-c9bc2d95125b" providerId="ADAL" clId="{AE51B26E-F3F2-423D-87DF-719306FE05B1}" dt="2024-10-08T23:29:05.835" v="1851"/>
          <ac:picMkLst>
            <pc:docMk/>
            <pc:sldMk cId="21231789" sldId="275"/>
            <ac:picMk id="4" creationId="{6E45D0CF-10AB-3ED2-9BDA-B3522D93EEEE}"/>
          </ac:picMkLst>
        </pc:picChg>
      </pc:sldChg>
      <pc:sldChg chg="modSp del">
        <pc:chgData name="Chris Britton" userId="54db903a-94ca-428b-ac10-c9bc2d95125b" providerId="ADAL" clId="{AE51B26E-F3F2-423D-87DF-719306FE05B1}" dt="2024-10-05T14:49:08.186" v="408" actId="2696"/>
        <pc:sldMkLst>
          <pc:docMk/>
          <pc:sldMk cId="566113488" sldId="27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566113488" sldId="276"/>
            <ac:spMk id="2" creationId="{F01312DC-02ED-436E-ACCD-AA214E7A2F92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566113488" sldId="276"/>
            <ac:spMk id="3" creationId="{BE3F5AC8-421C-4AB4-B98E-1A6030946195}"/>
          </ac:spMkLst>
        </pc:spChg>
      </pc:sldChg>
      <pc:sldChg chg="modSp del">
        <pc:chgData name="Chris Britton" userId="54db903a-94ca-428b-ac10-c9bc2d95125b" providerId="ADAL" clId="{AE51B26E-F3F2-423D-87DF-719306FE05B1}" dt="2024-10-08T17:16:04.572" v="773" actId="47"/>
        <pc:sldMkLst>
          <pc:docMk/>
          <pc:sldMk cId="2944273646" sldId="277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944273646" sldId="277"/>
            <ac:spMk id="2" creationId="{A95EC16A-4486-4781-88BC-6BFA8332A016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944273646" sldId="277"/>
            <ac:spMk id="3" creationId="{E9585D26-67AE-4F3F-AFC7-27E1AA112E27}"/>
          </ac:spMkLst>
        </pc:spChg>
      </pc:sldChg>
      <pc:sldChg chg="modSp del">
        <pc:chgData name="Chris Britton" userId="54db903a-94ca-428b-ac10-c9bc2d95125b" providerId="ADAL" clId="{AE51B26E-F3F2-423D-87DF-719306FE05B1}" dt="2024-10-08T17:16:06.950" v="774" actId="47"/>
        <pc:sldMkLst>
          <pc:docMk/>
          <pc:sldMk cId="2751179951" sldId="278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751179951" sldId="278"/>
            <ac:spMk id="2" creationId="{FDFBF0EE-7B91-4299-8034-6E83F7B8E636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751179951" sldId="278"/>
            <ac:spMk id="3" creationId="{0E82E36F-869F-469D-8E1F-676BD10E2F00}"/>
          </ac:spMkLst>
        </pc:spChg>
      </pc:sldChg>
      <pc:sldChg chg="modSp del">
        <pc:chgData name="Chris Britton" userId="54db903a-94ca-428b-ac10-c9bc2d95125b" providerId="ADAL" clId="{AE51B26E-F3F2-423D-87DF-719306FE05B1}" dt="2024-10-05T14:49:22.594" v="410" actId="2696"/>
        <pc:sldMkLst>
          <pc:docMk/>
          <pc:sldMk cId="78341180" sldId="27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78341180" sldId="279"/>
            <ac:spMk id="2" creationId="{5B983836-9FD9-4DEF-A248-502A8768654D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78341180" sldId="279"/>
            <ac:spMk id="3" creationId="{29084B37-E00A-4021-AD6C-F2F6D9919442}"/>
          </ac:spMkLst>
        </pc:spChg>
      </pc:sldChg>
      <pc:sldChg chg="modSp del">
        <pc:chgData name="Chris Britton" userId="54db903a-94ca-428b-ac10-c9bc2d95125b" providerId="ADAL" clId="{AE51B26E-F3F2-423D-87DF-719306FE05B1}" dt="2024-10-05T14:49:52.995" v="419" actId="2696"/>
        <pc:sldMkLst>
          <pc:docMk/>
          <pc:sldMk cId="2311712803" sldId="280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11712803" sldId="280"/>
            <ac:spMk id="2" creationId="{98334520-2D67-4088-958F-31A3A2BEABD2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11712803" sldId="280"/>
            <ac:spMk id="3" creationId="{55800F85-A44C-4A66-B489-57ED42905374}"/>
          </ac:spMkLst>
        </pc:spChg>
      </pc:sldChg>
      <pc:sldChg chg="modSp del">
        <pc:chgData name="Chris Britton" userId="54db903a-94ca-428b-ac10-c9bc2d95125b" providerId="ADAL" clId="{AE51B26E-F3F2-423D-87DF-719306FE05B1}" dt="2024-10-05T14:49:58.190" v="421" actId="2696"/>
        <pc:sldMkLst>
          <pc:docMk/>
          <pc:sldMk cId="1969954428" sldId="281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969954428" sldId="281"/>
            <ac:spMk id="2" creationId="{986BDD23-28A7-4DBE-83DE-27C331B82745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969954428" sldId="281"/>
            <ac:spMk id="3" creationId="{6778152A-9C03-4755-8D32-4D754DC2E724}"/>
          </ac:spMkLst>
        </pc:spChg>
      </pc:sldChg>
      <pc:sldChg chg="modSp del">
        <pc:chgData name="Chris Britton" userId="54db903a-94ca-428b-ac10-c9bc2d95125b" providerId="ADAL" clId="{AE51B26E-F3F2-423D-87DF-719306FE05B1}" dt="2024-10-05T14:49:55.813" v="420" actId="2696"/>
        <pc:sldMkLst>
          <pc:docMk/>
          <pc:sldMk cId="3621701136" sldId="282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621701136" sldId="282"/>
            <ac:spMk id="2" creationId="{B592C5CE-3BB8-4EC9-9942-F53668842202}"/>
          </ac:spMkLst>
        </pc:spChg>
      </pc:sldChg>
      <pc:sldChg chg="modSp del">
        <pc:chgData name="Chris Britton" userId="54db903a-94ca-428b-ac10-c9bc2d95125b" providerId="ADAL" clId="{AE51B26E-F3F2-423D-87DF-719306FE05B1}" dt="2024-10-05T14:49:30.665" v="412" actId="2696"/>
        <pc:sldMkLst>
          <pc:docMk/>
          <pc:sldMk cId="2982934511" sldId="283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982934511" sldId="283"/>
            <ac:spMk id="2" creationId="{35E7258B-AE06-4BF7-9BC9-06739A1BCE00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982934511" sldId="283"/>
            <ac:spMk id="3" creationId="{CCC2DD64-3DFA-494C-BC44-994C0F3A15D7}"/>
          </ac:spMkLst>
        </pc:spChg>
      </pc:sldChg>
      <pc:sldChg chg="modSp del">
        <pc:chgData name="Chris Britton" userId="54db903a-94ca-428b-ac10-c9bc2d95125b" providerId="ADAL" clId="{AE51B26E-F3F2-423D-87DF-719306FE05B1}" dt="2024-10-05T14:49:34.744" v="413" actId="2696"/>
        <pc:sldMkLst>
          <pc:docMk/>
          <pc:sldMk cId="669651504" sldId="284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669651504" sldId="284"/>
            <ac:spMk id="2" creationId="{B31F6095-4C5C-4760-9C7B-6AB0A60F11FF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669651504" sldId="284"/>
            <ac:spMk id="3" creationId="{9AD38E05-D3B0-4F0C-8441-68D68965D342}"/>
          </ac:spMkLst>
        </pc:spChg>
      </pc:sldChg>
      <pc:sldChg chg="modSp del">
        <pc:chgData name="Chris Britton" userId="54db903a-94ca-428b-ac10-c9bc2d95125b" providerId="ADAL" clId="{AE51B26E-F3F2-423D-87DF-719306FE05B1}" dt="2024-10-05T14:49:37.659" v="414" actId="2696"/>
        <pc:sldMkLst>
          <pc:docMk/>
          <pc:sldMk cId="83072254" sldId="285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83072254" sldId="285"/>
            <ac:spMk id="2" creationId="{9F72DBCD-F5D9-44A0-83CB-66DCD1D225C4}"/>
          </ac:spMkLst>
        </pc:spChg>
      </pc:sldChg>
      <pc:sldChg chg="modSp del">
        <pc:chgData name="Chris Britton" userId="54db903a-94ca-428b-ac10-c9bc2d95125b" providerId="ADAL" clId="{AE51B26E-F3F2-423D-87DF-719306FE05B1}" dt="2024-10-05T14:49:40.608" v="415" actId="2696"/>
        <pc:sldMkLst>
          <pc:docMk/>
          <pc:sldMk cId="2012662969" sldId="28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012662969" sldId="286"/>
            <ac:spMk id="2" creationId="{3B532437-1A24-47CE-9317-81D51EF0CAC5}"/>
          </ac:spMkLst>
        </pc:spChg>
      </pc:sldChg>
      <pc:sldChg chg="modSp del">
        <pc:chgData name="Chris Britton" userId="54db903a-94ca-428b-ac10-c9bc2d95125b" providerId="ADAL" clId="{AE51B26E-F3F2-423D-87DF-719306FE05B1}" dt="2024-10-05T14:49:43.950" v="416" actId="2696"/>
        <pc:sldMkLst>
          <pc:docMk/>
          <pc:sldMk cId="1429636615" sldId="287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429636615" sldId="287"/>
            <ac:spMk id="2" creationId="{B1B9D0D8-BE21-48CF-8844-EADA744B4EDC}"/>
          </ac:spMkLst>
        </pc:spChg>
      </pc:sldChg>
      <pc:sldChg chg="modSp del">
        <pc:chgData name="Chris Britton" userId="54db903a-94ca-428b-ac10-c9bc2d95125b" providerId="ADAL" clId="{AE51B26E-F3F2-423D-87DF-719306FE05B1}" dt="2024-10-05T14:49:49.144" v="418" actId="2696"/>
        <pc:sldMkLst>
          <pc:docMk/>
          <pc:sldMk cId="604557743" sldId="288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604557743" sldId="288"/>
            <ac:spMk id="2" creationId="{7CE35F5D-A595-42C4-A7F9-E85F17182209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604557743" sldId="288"/>
            <ac:spMk id="3" creationId="{F4C59874-5CF1-4A33-BDFB-5F50BAFE8256}"/>
          </ac:spMkLst>
        </pc:spChg>
      </pc:sldChg>
      <pc:sldChg chg="modSp del">
        <pc:chgData name="Chris Britton" userId="54db903a-94ca-428b-ac10-c9bc2d95125b" providerId="ADAL" clId="{AE51B26E-F3F2-423D-87DF-719306FE05B1}" dt="2024-10-05T14:49:27.924" v="411" actId="2696"/>
        <pc:sldMkLst>
          <pc:docMk/>
          <pc:sldMk cId="3206225575" sldId="28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206225575" sldId="289"/>
            <ac:spMk id="2" creationId="{B1B9D0D8-BE21-48CF-8844-EADA744B4EDC}"/>
          </ac:spMkLst>
        </pc:spChg>
      </pc:sldChg>
      <pc:sldChg chg="modSp del">
        <pc:chgData name="Chris Britton" userId="54db903a-94ca-428b-ac10-c9bc2d95125b" providerId="ADAL" clId="{AE51B26E-F3F2-423D-87DF-719306FE05B1}" dt="2024-10-05T14:49:46.283" v="417" actId="2696"/>
        <pc:sldMkLst>
          <pc:docMk/>
          <pc:sldMk cId="2743703427" sldId="290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743703427" sldId="290"/>
            <ac:spMk id="2" creationId="{63C23B3A-C2E0-45A6-869E-9845C37D8825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743703427" sldId="290"/>
            <ac:spMk id="3" creationId="{2FA42D89-80DE-4C92-8B1C-47FE87498D93}"/>
          </ac:spMkLst>
        </pc:spChg>
      </pc:sldChg>
      <pc:sldChg chg="modSp del">
        <pc:chgData name="Chris Britton" userId="54db903a-94ca-428b-ac10-c9bc2d95125b" providerId="ADAL" clId="{AE51B26E-F3F2-423D-87DF-719306FE05B1}" dt="2024-10-05T14:50:01.497" v="422" actId="2696"/>
        <pc:sldMkLst>
          <pc:docMk/>
          <pc:sldMk cId="773700038" sldId="291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773700038" sldId="291"/>
            <ac:spMk id="2" creationId="{89EE2BA9-4A45-481A-8F79-EAF7AD2F9BAB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773700038" sldId="291"/>
            <ac:spMk id="3" creationId="{8F28DBAD-2E63-4552-81BA-2BF3B11C6AE2}"/>
          </ac:spMkLst>
        </pc:spChg>
      </pc:sldChg>
      <pc:sldChg chg="modSp del">
        <pc:chgData name="Chris Britton" userId="54db903a-94ca-428b-ac10-c9bc2d95125b" providerId="ADAL" clId="{AE51B26E-F3F2-423D-87DF-719306FE05B1}" dt="2024-10-05T14:50:04.110" v="423" actId="2696"/>
        <pc:sldMkLst>
          <pc:docMk/>
          <pc:sldMk cId="3438815068" sldId="292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438815068" sldId="292"/>
            <ac:spMk id="2" creationId="{D9405B4A-274D-4E03-81F7-B9F841062454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438815068" sldId="292"/>
            <ac:spMk id="3" creationId="{DDEECA6C-0C8F-43EB-82BC-62DCD6553001}"/>
          </ac:spMkLst>
        </pc:spChg>
      </pc:sldChg>
      <pc:sldChg chg="addSp modSp mod">
        <pc:chgData name="Chris Britton" userId="54db903a-94ca-428b-ac10-c9bc2d95125b" providerId="ADAL" clId="{AE51B26E-F3F2-423D-87DF-719306FE05B1}" dt="2024-10-08T23:29:17.620" v="1854"/>
        <pc:sldMkLst>
          <pc:docMk/>
          <pc:sldMk cId="78769749" sldId="293"/>
        </pc:sldMkLst>
        <pc:spChg chg="mod">
          <ac:chgData name="Chris Britton" userId="54db903a-94ca-428b-ac10-c9bc2d95125b" providerId="ADAL" clId="{AE51B26E-F3F2-423D-87DF-719306FE05B1}" dt="2024-10-08T23:20:01.758" v="1758" actId="122"/>
          <ac:spMkLst>
            <pc:docMk/>
            <pc:sldMk cId="78769749" sldId="293"/>
            <ac:spMk id="2" creationId="{A9F2AB07-00A5-4187-861A-1C6E662DBD19}"/>
          </ac:spMkLst>
        </pc:spChg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78769749" sldId="293"/>
            <ac:spMk id="3" creationId="{CEBC46CA-C83B-48FB-846B-EEDDA092E7B5}"/>
          </ac:spMkLst>
        </pc:spChg>
        <pc:picChg chg="add mod">
          <ac:chgData name="Chris Britton" userId="54db903a-94ca-428b-ac10-c9bc2d95125b" providerId="ADAL" clId="{AE51B26E-F3F2-423D-87DF-719306FE05B1}" dt="2024-10-08T23:29:17.620" v="1854"/>
          <ac:picMkLst>
            <pc:docMk/>
            <pc:sldMk cId="78769749" sldId="293"/>
            <ac:picMk id="5" creationId="{BAB6DCAD-AA2D-1872-A6A8-8E32F0BB52B4}"/>
          </ac:picMkLst>
        </pc:picChg>
      </pc:sldChg>
      <pc:sldChg chg="modSp del">
        <pc:chgData name="Chris Britton" userId="54db903a-94ca-428b-ac10-c9bc2d95125b" providerId="ADAL" clId="{AE51B26E-F3F2-423D-87DF-719306FE05B1}" dt="2024-10-05T14:50:07.218" v="424" actId="2696"/>
        <pc:sldMkLst>
          <pc:docMk/>
          <pc:sldMk cId="1623580759" sldId="294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623580759" sldId="294"/>
            <ac:spMk id="2" creationId="{89440754-780B-4439-8C67-51FFF2B8729D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623580759" sldId="294"/>
            <ac:spMk id="3" creationId="{D5AA65A3-528C-411A-A705-EDD4FBFA1307}"/>
          </ac:spMkLst>
        </pc:spChg>
      </pc:sldChg>
      <pc:sldChg chg="addSp modSp mod">
        <pc:chgData name="Chris Britton" userId="54db903a-94ca-428b-ac10-c9bc2d95125b" providerId="ADAL" clId="{AE51B26E-F3F2-423D-87DF-719306FE05B1}" dt="2024-10-08T23:29:13.612" v="1853"/>
        <pc:sldMkLst>
          <pc:docMk/>
          <pc:sldMk cId="1624454833" sldId="295"/>
        </pc:sldMkLst>
        <pc:spChg chg="mod">
          <ac:chgData name="Chris Britton" userId="54db903a-94ca-428b-ac10-c9bc2d95125b" providerId="ADAL" clId="{AE51B26E-F3F2-423D-87DF-719306FE05B1}" dt="2024-10-08T23:19:08.419" v="1756" actId="122"/>
          <ac:spMkLst>
            <pc:docMk/>
            <pc:sldMk cId="1624454833" sldId="295"/>
            <ac:spMk id="2" creationId="{73A6BBF8-67DD-4DC1-B500-05779D8DD748}"/>
          </ac:spMkLst>
        </pc:spChg>
        <pc:spChg chg="mod">
          <ac:chgData name="Chris Britton" userId="54db903a-94ca-428b-ac10-c9bc2d95125b" providerId="ADAL" clId="{AE51B26E-F3F2-423D-87DF-719306FE05B1}" dt="2024-10-08T23:24:22.144" v="1778" actId="1076"/>
          <ac:spMkLst>
            <pc:docMk/>
            <pc:sldMk cId="1624454833" sldId="295"/>
            <ac:spMk id="3" creationId="{485EE5BD-B9F0-4EBB-9494-F7FBDC0D3409}"/>
          </ac:spMkLst>
        </pc:spChg>
        <pc:picChg chg="add mod">
          <ac:chgData name="Chris Britton" userId="54db903a-94ca-428b-ac10-c9bc2d95125b" providerId="ADAL" clId="{AE51B26E-F3F2-423D-87DF-719306FE05B1}" dt="2024-10-08T23:29:13.612" v="1853"/>
          <ac:picMkLst>
            <pc:docMk/>
            <pc:sldMk cId="1624454833" sldId="295"/>
            <ac:picMk id="4" creationId="{F7889A90-0AAD-0926-16C6-703FA471136D}"/>
          </ac:picMkLst>
        </pc:picChg>
      </pc:sldChg>
      <pc:sldChg chg="modSp del">
        <pc:chgData name="Chris Britton" userId="54db903a-94ca-428b-ac10-c9bc2d95125b" providerId="ADAL" clId="{AE51B26E-F3F2-423D-87DF-719306FE05B1}" dt="2024-10-08T17:20:28.059" v="775" actId="47"/>
        <pc:sldMkLst>
          <pc:docMk/>
          <pc:sldMk cId="330175762" sldId="29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30175762" sldId="296"/>
            <ac:spMk id="2" creationId="{D0B312C7-8B9B-41D5-AE09-2F32E4A7F2E4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30175762" sldId="296"/>
            <ac:spMk id="3" creationId="{942D52A8-13C6-43FA-9D9F-9AF6632C2008}"/>
          </ac:spMkLst>
        </pc:spChg>
      </pc:sldChg>
      <pc:sldChg chg="addSp modSp mod">
        <pc:chgData name="Chris Britton" userId="54db903a-94ca-428b-ac10-c9bc2d95125b" providerId="ADAL" clId="{AE51B26E-F3F2-423D-87DF-719306FE05B1}" dt="2024-10-08T23:29:09.868" v="1852"/>
        <pc:sldMkLst>
          <pc:docMk/>
          <pc:sldMk cId="582617835" sldId="297"/>
        </pc:sldMkLst>
        <pc:spChg chg="mod">
          <ac:chgData name="Chris Britton" userId="54db903a-94ca-428b-ac10-c9bc2d95125b" providerId="ADAL" clId="{AE51B26E-F3F2-423D-87DF-719306FE05B1}" dt="2024-10-08T23:19:00.213" v="1755" actId="122"/>
          <ac:spMkLst>
            <pc:docMk/>
            <pc:sldMk cId="582617835" sldId="297"/>
            <ac:spMk id="2" creationId="{DE22B629-9149-4850-98D9-25844DC6195D}"/>
          </ac:spMkLst>
        </pc:spChg>
        <pc:spChg chg="mod">
          <ac:chgData name="Chris Britton" userId="54db903a-94ca-428b-ac10-c9bc2d95125b" providerId="ADAL" clId="{AE51B26E-F3F2-423D-87DF-719306FE05B1}" dt="2024-10-08T23:24:17.634" v="1777" actId="1076"/>
          <ac:spMkLst>
            <pc:docMk/>
            <pc:sldMk cId="582617835" sldId="297"/>
            <ac:spMk id="3" creationId="{6AB1BEFA-1AE1-4A10-A857-44A95A86F44D}"/>
          </ac:spMkLst>
        </pc:spChg>
        <pc:picChg chg="add mod">
          <ac:chgData name="Chris Britton" userId="54db903a-94ca-428b-ac10-c9bc2d95125b" providerId="ADAL" clId="{AE51B26E-F3F2-423D-87DF-719306FE05B1}" dt="2024-10-08T23:29:09.868" v="1852"/>
          <ac:picMkLst>
            <pc:docMk/>
            <pc:sldMk cId="582617835" sldId="297"/>
            <ac:picMk id="4" creationId="{40B2B38D-4698-449E-9CB1-A4314A33BED5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9:21.159" v="1855"/>
        <pc:sldMkLst>
          <pc:docMk/>
          <pc:sldMk cId="1873575330" sldId="298"/>
        </pc:sldMkLst>
        <pc:spChg chg="mod">
          <ac:chgData name="Chris Britton" userId="54db903a-94ca-428b-ac10-c9bc2d95125b" providerId="ADAL" clId="{AE51B26E-F3F2-423D-87DF-719306FE05B1}" dt="2024-10-08T23:19:28.009" v="1757" actId="122"/>
          <ac:spMkLst>
            <pc:docMk/>
            <pc:sldMk cId="1873575330" sldId="298"/>
            <ac:spMk id="2" creationId="{A9F2AB07-00A5-4187-861A-1C6E662DBD19}"/>
          </ac:spMkLst>
        </pc:spChg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1873575330" sldId="298"/>
            <ac:spMk id="3" creationId="{CEBC46CA-C83B-48FB-846B-EEDDA092E7B5}"/>
          </ac:spMkLst>
        </pc:spChg>
        <pc:picChg chg="add mod">
          <ac:chgData name="Chris Britton" userId="54db903a-94ca-428b-ac10-c9bc2d95125b" providerId="ADAL" clId="{AE51B26E-F3F2-423D-87DF-719306FE05B1}" dt="2024-10-08T23:29:21.159" v="1855"/>
          <ac:picMkLst>
            <pc:docMk/>
            <pc:sldMk cId="1873575330" sldId="298"/>
            <ac:picMk id="4" creationId="{29AE8CFD-1444-4603-1455-81F834126455}"/>
          </ac:picMkLst>
        </pc:picChg>
      </pc:sldChg>
      <pc:sldChg chg="modSp del">
        <pc:chgData name="Chris Britton" userId="54db903a-94ca-428b-ac10-c9bc2d95125b" providerId="ADAL" clId="{AE51B26E-F3F2-423D-87DF-719306FE05B1}" dt="2024-10-07T14:15:20.029" v="658" actId="2696"/>
        <pc:sldMkLst>
          <pc:docMk/>
          <pc:sldMk cId="93010101" sldId="29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93010101" sldId="299"/>
            <ac:spMk id="2" creationId="{C66C087B-346E-4B01-ACD8-F3E7733FB171}"/>
          </ac:spMkLst>
        </pc:spChg>
        <pc:picChg chg="mod">
          <ac:chgData name="Chris Britton" userId="54db903a-94ca-428b-ac10-c9bc2d95125b" providerId="ADAL" clId="{AE51B26E-F3F2-423D-87DF-719306FE05B1}" dt="2024-10-05T14:06:31.406" v="4"/>
          <ac:picMkLst>
            <pc:docMk/>
            <pc:sldMk cId="93010101" sldId="299"/>
            <ac:picMk id="5" creationId="{E0505898-4A48-4FD8-8858-5F83F1371746}"/>
          </ac:picMkLst>
        </pc:picChg>
      </pc:sldChg>
      <pc:sldChg chg="addSp delSp modSp mod">
        <pc:chgData name="Chris Britton" userId="54db903a-94ca-428b-ac10-c9bc2d95125b" providerId="ADAL" clId="{AE51B26E-F3F2-423D-87DF-719306FE05B1}" dt="2024-10-08T23:29:33.405" v="1858"/>
        <pc:sldMkLst>
          <pc:docMk/>
          <pc:sldMk cId="2599154781" sldId="300"/>
        </pc:sldMkLst>
        <pc:spChg chg="mod">
          <ac:chgData name="Chris Britton" userId="54db903a-94ca-428b-ac10-c9bc2d95125b" providerId="ADAL" clId="{AE51B26E-F3F2-423D-87DF-719306FE05B1}" dt="2024-10-08T23:24:54.375" v="1782" actId="122"/>
          <ac:spMkLst>
            <pc:docMk/>
            <pc:sldMk cId="2599154781" sldId="300"/>
            <ac:spMk id="2" creationId="{87C4DD4D-5CF5-4DA6-ACBE-6873DA80DC6B}"/>
          </ac:spMkLst>
        </pc:spChg>
        <pc:spChg chg="add del">
          <ac:chgData name="Chris Britton" userId="54db903a-94ca-428b-ac10-c9bc2d95125b" providerId="ADAL" clId="{AE51B26E-F3F2-423D-87DF-719306FE05B1}" dt="2024-10-08T22:33:58.248" v="1107" actId="22"/>
          <ac:spMkLst>
            <pc:docMk/>
            <pc:sldMk cId="2599154781" sldId="300"/>
            <ac:spMk id="8" creationId="{D0C7607D-54B1-1B19-C9DE-9E0C368EF46D}"/>
          </ac:spMkLst>
        </pc:spChg>
        <pc:graphicFrameChg chg="add del mod">
          <ac:chgData name="Chris Britton" userId="54db903a-94ca-428b-ac10-c9bc2d95125b" providerId="ADAL" clId="{AE51B26E-F3F2-423D-87DF-719306FE05B1}" dt="2024-10-08T19:50:23.435" v="1062" actId="478"/>
          <ac:graphicFrameMkLst>
            <pc:docMk/>
            <pc:sldMk cId="2599154781" sldId="300"/>
            <ac:graphicFrameMk id="3" creationId="{948B8696-41AC-52A5-1D67-B0940B49C15A}"/>
          </ac:graphicFrameMkLst>
        </pc:graphicFrameChg>
        <pc:graphicFrameChg chg="del">
          <ac:chgData name="Chris Britton" userId="54db903a-94ca-428b-ac10-c9bc2d95125b" providerId="ADAL" clId="{AE51B26E-F3F2-423D-87DF-719306FE05B1}" dt="2024-10-08T19:48:27.713" v="921" actId="478"/>
          <ac:graphicFrameMkLst>
            <pc:docMk/>
            <pc:sldMk cId="2599154781" sldId="300"/>
            <ac:graphicFrameMk id="4" creationId="{2CA99DA9-503A-4D51-8D62-AA368010CDD5}"/>
          </ac:graphicFrameMkLst>
        </pc:graphicFrameChg>
        <pc:picChg chg="add mod">
          <ac:chgData name="Chris Britton" userId="54db903a-94ca-428b-ac10-c9bc2d95125b" providerId="ADAL" clId="{AE51B26E-F3F2-423D-87DF-719306FE05B1}" dt="2024-10-08T23:29:33.405" v="1858"/>
          <ac:picMkLst>
            <pc:docMk/>
            <pc:sldMk cId="2599154781" sldId="300"/>
            <ac:picMk id="3" creationId="{7077FBF0-AC56-2CDF-1447-816F11C26A8C}"/>
          </ac:picMkLst>
        </pc:picChg>
        <pc:picChg chg="add del mod">
          <ac:chgData name="Chris Britton" userId="54db903a-94ca-428b-ac10-c9bc2d95125b" providerId="ADAL" clId="{AE51B26E-F3F2-423D-87DF-719306FE05B1}" dt="2024-10-08T19:52:19.365" v="1073" actId="478"/>
          <ac:picMkLst>
            <pc:docMk/>
            <pc:sldMk cId="2599154781" sldId="300"/>
            <ac:picMk id="5" creationId="{8A80534A-9C44-2456-6F6F-D4566E4CBA5E}"/>
          </ac:picMkLst>
        </pc:picChg>
        <pc:picChg chg="add del mod">
          <ac:chgData name="Chris Britton" userId="54db903a-94ca-428b-ac10-c9bc2d95125b" providerId="ADAL" clId="{AE51B26E-F3F2-423D-87DF-719306FE05B1}" dt="2024-10-08T22:33:22.781" v="1104" actId="478"/>
          <ac:picMkLst>
            <pc:docMk/>
            <pc:sldMk cId="2599154781" sldId="300"/>
            <ac:picMk id="6" creationId="{437684A1-F419-22E0-EB26-89872F750450}"/>
          </ac:picMkLst>
        </pc:picChg>
        <pc:picChg chg="add mod">
          <ac:chgData name="Chris Britton" userId="54db903a-94ca-428b-ac10-c9bc2d95125b" providerId="ADAL" clId="{AE51B26E-F3F2-423D-87DF-719306FE05B1}" dt="2024-10-08T22:34:10.113" v="1112" actId="14100"/>
          <ac:picMkLst>
            <pc:docMk/>
            <pc:sldMk cId="2599154781" sldId="300"/>
            <ac:picMk id="9" creationId="{C79B2B01-B98A-8CF0-90EC-AC0A90F6DB25}"/>
          </ac:picMkLst>
        </pc:picChg>
      </pc:sldChg>
      <pc:sldChg chg="addSp delSp modSp mod">
        <pc:chgData name="Chris Britton" userId="54db903a-94ca-428b-ac10-c9bc2d95125b" providerId="ADAL" clId="{AE51B26E-F3F2-423D-87DF-719306FE05B1}" dt="2024-10-08T23:29:29.483" v="1857"/>
        <pc:sldMkLst>
          <pc:docMk/>
          <pc:sldMk cId="3908110998" sldId="301"/>
        </pc:sldMkLst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3908110998" sldId="301"/>
            <ac:spMk id="2" creationId="{9671DED7-7824-4B85-8EF9-927CED6D4235}"/>
          </ac:spMkLst>
        </pc:spChg>
        <pc:spChg chg="del mod">
          <ac:chgData name="Chris Britton" userId="54db903a-94ca-428b-ac10-c9bc2d95125b" providerId="ADAL" clId="{AE51B26E-F3F2-423D-87DF-719306FE05B1}" dt="2024-10-08T19:46:57.684" v="868"/>
          <ac:spMkLst>
            <pc:docMk/>
            <pc:sldMk cId="3908110998" sldId="301"/>
            <ac:spMk id="3" creationId="{CD6970BA-F249-41B6-8150-1E7C94261AE8}"/>
          </ac:spMkLst>
        </pc:spChg>
        <pc:spChg chg="add mod">
          <ac:chgData name="Chris Britton" userId="54db903a-94ca-428b-ac10-c9bc2d95125b" providerId="ADAL" clId="{AE51B26E-F3F2-423D-87DF-719306FE05B1}" dt="2024-10-08T23:24:44.152" v="1781" actId="1076"/>
          <ac:spMkLst>
            <pc:docMk/>
            <pc:sldMk cId="3908110998" sldId="301"/>
            <ac:spMk id="5" creationId="{3EBC4EF7-0B76-F097-1CD0-59FE3809C242}"/>
          </ac:spMkLst>
        </pc:spChg>
        <pc:spChg chg="add del mod">
          <ac:chgData name="Chris Britton" userId="54db903a-94ca-428b-ac10-c9bc2d95125b" providerId="ADAL" clId="{AE51B26E-F3F2-423D-87DF-719306FE05B1}" dt="2024-10-08T19:54:11.762" v="1085"/>
          <ac:spMkLst>
            <pc:docMk/>
            <pc:sldMk cId="3908110998" sldId="301"/>
            <ac:spMk id="7" creationId="{CC482EFB-FD68-2BA2-E1E3-3D979821EB1C}"/>
          </ac:spMkLst>
        </pc:spChg>
        <pc:picChg chg="add mod">
          <ac:chgData name="Chris Britton" userId="54db903a-94ca-428b-ac10-c9bc2d95125b" providerId="ADAL" clId="{AE51B26E-F3F2-423D-87DF-719306FE05B1}" dt="2024-10-08T23:29:29.483" v="1857"/>
          <ac:picMkLst>
            <pc:docMk/>
            <pc:sldMk cId="3908110998" sldId="301"/>
            <ac:picMk id="3" creationId="{69D50A43-5CB5-7ACB-8201-D2B449F76064}"/>
          </ac:picMkLst>
        </pc:picChg>
        <pc:picChg chg="add del mod">
          <ac:chgData name="Chris Britton" userId="54db903a-94ca-428b-ac10-c9bc2d95125b" providerId="ADAL" clId="{AE51B26E-F3F2-423D-87DF-719306FE05B1}" dt="2024-10-08T19:53:50.254" v="1084" actId="478"/>
          <ac:picMkLst>
            <pc:docMk/>
            <pc:sldMk cId="3908110998" sldId="301"/>
            <ac:picMk id="4" creationId="{66A58C20-346C-0A6E-2561-28514566A252}"/>
          </ac:picMkLst>
        </pc:picChg>
        <pc:picChg chg="add mod">
          <ac:chgData name="Chris Britton" userId="54db903a-94ca-428b-ac10-c9bc2d95125b" providerId="ADAL" clId="{AE51B26E-F3F2-423D-87DF-719306FE05B1}" dt="2024-10-08T23:24:37.625" v="1780" actId="1076"/>
          <ac:picMkLst>
            <pc:docMk/>
            <pc:sldMk cId="3908110998" sldId="301"/>
            <ac:picMk id="8" creationId="{28E030CF-49C8-372A-7F9D-8C6C53C6D7FC}"/>
          </ac:picMkLst>
        </pc:picChg>
      </pc:sldChg>
      <pc:sldChg chg="modSp del">
        <pc:chgData name="Chris Britton" userId="54db903a-94ca-428b-ac10-c9bc2d95125b" providerId="ADAL" clId="{AE51B26E-F3F2-423D-87DF-719306FE05B1}" dt="2024-10-07T14:15:16.979" v="657" actId="2696"/>
        <pc:sldMkLst>
          <pc:docMk/>
          <pc:sldMk cId="2246286670" sldId="302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246286670" sldId="302"/>
            <ac:spMk id="2" creationId="{838DF67E-50E9-466B-B65E-A14C57C1B53F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246286670" sldId="302"/>
            <ac:spMk id="3" creationId="{3523C491-8CEF-4972-99AA-B0804E7E31EF}"/>
          </ac:spMkLst>
        </pc:spChg>
      </pc:sldChg>
      <pc:sldChg chg="addSp modSp mod">
        <pc:chgData name="Chris Britton" userId="54db903a-94ca-428b-ac10-c9bc2d95125b" providerId="ADAL" clId="{AE51B26E-F3F2-423D-87DF-719306FE05B1}" dt="2024-10-08T23:29:25.393" v="1856"/>
        <pc:sldMkLst>
          <pc:docMk/>
          <pc:sldMk cId="2590186798" sldId="303"/>
        </pc:sldMkLst>
        <pc:spChg chg="mod">
          <ac:chgData name="Chris Britton" userId="54db903a-94ca-428b-ac10-c9bc2d95125b" providerId="ADAL" clId="{AE51B26E-F3F2-423D-87DF-719306FE05B1}" dt="2024-10-08T23:22:32.201" v="1759" actId="122"/>
          <ac:spMkLst>
            <pc:docMk/>
            <pc:sldMk cId="2590186798" sldId="303"/>
            <ac:spMk id="2" creationId="{71CD760A-687D-479F-9B1E-2CB3F2912685}"/>
          </ac:spMkLst>
        </pc:spChg>
        <pc:spChg chg="mod">
          <ac:chgData name="Chris Britton" userId="54db903a-94ca-428b-ac10-c9bc2d95125b" providerId="ADAL" clId="{AE51B26E-F3F2-423D-87DF-719306FE05B1}" dt="2024-10-08T23:24:32.449" v="1779" actId="1076"/>
          <ac:spMkLst>
            <pc:docMk/>
            <pc:sldMk cId="2590186798" sldId="303"/>
            <ac:spMk id="3" creationId="{B64176B7-02B3-4755-BAD9-905DADDCC26A}"/>
          </ac:spMkLst>
        </pc:spChg>
        <pc:picChg chg="add mod">
          <ac:chgData name="Chris Britton" userId="54db903a-94ca-428b-ac10-c9bc2d95125b" providerId="ADAL" clId="{AE51B26E-F3F2-423D-87DF-719306FE05B1}" dt="2024-10-08T23:29:25.393" v="1856"/>
          <ac:picMkLst>
            <pc:docMk/>
            <pc:sldMk cId="2590186798" sldId="303"/>
            <ac:picMk id="4" creationId="{F4B10C45-EFF9-5FF3-2769-EE0D586F0066}"/>
          </ac:picMkLst>
        </pc:picChg>
      </pc:sldChg>
      <pc:sldChg chg="modSp del">
        <pc:chgData name="Chris Britton" userId="54db903a-94ca-428b-ac10-c9bc2d95125b" providerId="ADAL" clId="{AE51B26E-F3F2-423D-87DF-719306FE05B1}" dt="2024-10-07T14:03:11.670" v="630" actId="47"/>
        <pc:sldMkLst>
          <pc:docMk/>
          <pc:sldMk cId="105264492" sldId="304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05264492" sldId="304"/>
            <ac:spMk id="2" creationId="{FDE2BF9F-B0F7-4C02-AA1E-84BB2C06AC96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05264492" sldId="304"/>
            <ac:spMk id="3" creationId="{F93CE1F1-A89C-4DE6-B1CE-85438398E34B}"/>
          </ac:spMkLst>
        </pc:spChg>
      </pc:sldChg>
      <pc:sldChg chg="modSp del">
        <pc:chgData name="Chris Britton" userId="54db903a-94ca-428b-ac10-c9bc2d95125b" providerId="ADAL" clId="{AE51B26E-F3F2-423D-87DF-719306FE05B1}" dt="2024-10-07T14:03:21.543" v="631" actId="47"/>
        <pc:sldMkLst>
          <pc:docMk/>
          <pc:sldMk cId="2395483278" sldId="305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95483278" sldId="305"/>
            <ac:spMk id="2" creationId="{7B49C6D4-BF4B-4E6A-9898-550EF4849802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395483278" sldId="305"/>
            <ac:spMk id="3" creationId="{E9C50DB5-E72A-481A-8BA0-DCB9B5CAA14E}"/>
          </ac:spMkLst>
        </pc:spChg>
      </pc:sldChg>
      <pc:sldChg chg="modSp del">
        <pc:chgData name="Chris Britton" userId="54db903a-94ca-428b-ac10-c9bc2d95125b" providerId="ADAL" clId="{AE51B26E-F3F2-423D-87DF-719306FE05B1}" dt="2024-10-07T14:14:49.201" v="656" actId="2696"/>
        <pc:sldMkLst>
          <pc:docMk/>
          <pc:sldMk cId="434814019" sldId="30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434814019" sldId="306"/>
            <ac:spMk id="2" creationId="{43A3B69E-20EE-4FAA-A613-E461F80EB973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434814019" sldId="306"/>
            <ac:spMk id="3" creationId="{5FC1DF26-3FAF-4DA2-9DA9-EE09CDF61514}"/>
          </ac:spMkLst>
        </pc:spChg>
      </pc:sldChg>
      <pc:sldChg chg="modSp del">
        <pc:chgData name="Chris Britton" userId="54db903a-94ca-428b-ac10-c9bc2d95125b" providerId="ADAL" clId="{AE51B26E-F3F2-423D-87DF-719306FE05B1}" dt="2024-10-08T17:21:06.962" v="817" actId="47"/>
        <pc:sldMkLst>
          <pc:docMk/>
          <pc:sldMk cId="3007277499" sldId="307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007277499" sldId="307"/>
            <ac:spMk id="2" creationId="{9022067C-7ECC-4F48-9789-6D20944DB342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007277499" sldId="307"/>
            <ac:spMk id="3" creationId="{630C57FD-69C2-40F5-B051-9513DB5FB6F9}"/>
          </ac:spMkLst>
        </pc:spChg>
      </pc:sldChg>
      <pc:sldChg chg="modSp del">
        <pc:chgData name="Chris Britton" userId="54db903a-94ca-428b-ac10-c9bc2d95125b" providerId="ADAL" clId="{AE51B26E-F3F2-423D-87DF-719306FE05B1}" dt="2024-10-08T17:21:09.669" v="818" actId="47"/>
        <pc:sldMkLst>
          <pc:docMk/>
          <pc:sldMk cId="1816350587" sldId="308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816350587" sldId="308"/>
            <ac:spMk id="2" creationId="{3A9C61F2-9DED-4FFF-A2B2-649B2B6E30BD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816350587" sldId="308"/>
            <ac:spMk id="3" creationId="{872B087D-CCFB-4D15-8176-CCFA5AEFAE8F}"/>
          </ac:spMkLst>
        </pc:spChg>
      </pc:sldChg>
      <pc:sldChg chg="modSp del">
        <pc:chgData name="Chris Britton" userId="54db903a-94ca-428b-ac10-c9bc2d95125b" providerId="ADAL" clId="{AE51B26E-F3F2-423D-87DF-719306FE05B1}" dt="2024-10-08T17:21:12.226" v="819" actId="47"/>
        <pc:sldMkLst>
          <pc:docMk/>
          <pc:sldMk cId="2247522066" sldId="30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247522066" sldId="309"/>
            <ac:spMk id="2" creationId="{3A9C61F2-9DED-4FFF-A2B2-649B2B6E30BD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247522066" sldId="309"/>
            <ac:spMk id="3" creationId="{872B087D-CCFB-4D15-8176-CCFA5AEFAE8F}"/>
          </ac:spMkLst>
        </pc:spChg>
      </pc:sldChg>
      <pc:sldChg chg="modSp del">
        <pc:chgData name="Chris Britton" userId="54db903a-94ca-428b-ac10-c9bc2d95125b" providerId="ADAL" clId="{AE51B26E-F3F2-423D-87DF-719306FE05B1}" dt="2024-10-07T14:03:45.325" v="632" actId="47"/>
        <pc:sldMkLst>
          <pc:docMk/>
          <pc:sldMk cId="2848162856" sldId="310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848162856" sldId="310"/>
            <ac:spMk id="2" creationId="{68B7D9B8-4E9D-4A49-B00E-EE3841ED25A0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848162856" sldId="310"/>
            <ac:spMk id="3" creationId="{A54847C9-B9D0-462E-AF1A-492A89E66732}"/>
          </ac:spMkLst>
        </pc:spChg>
      </pc:sldChg>
      <pc:sldChg chg="delSp modSp del mod">
        <pc:chgData name="Chris Britton" userId="54db903a-94ca-428b-ac10-c9bc2d95125b" providerId="ADAL" clId="{AE51B26E-F3F2-423D-87DF-719306FE05B1}" dt="2024-10-08T22:31:31.102" v="1091" actId="47"/>
        <pc:sldMkLst>
          <pc:docMk/>
          <pc:sldMk cId="1241722866" sldId="311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1241722866" sldId="311"/>
            <ac:spMk id="2" creationId="{A47FB905-F1C6-4037-8751-7F85D00314F5}"/>
          </ac:spMkLst>
        </pc:spChg>
        <pc:graphicFrameChg chg="del">
          <ac:chgData name="Chris Britton" userId="54db903a-94ca-428b-ac10-c9bc2d95125b" providerId="ADAL" clId="{AE51B26E-F3F2-423D-87DF-719306FE05B1}" dt="2024-10-08T22:31:04.134" v="1090" actId="478"/>
          <ac:graphicFrameMkLst>
            <pc:docMk/>
            <pc:sldMk cId="1241722866" sldId="311"/>
            <ac:graphicFrameMk id="7" creationId="{49DB76C3-DC5C-4F9F-BD3D-5C2C74823A82}"/>
          </ac:graphicFrameMkLst>
        </pc:graphicFrameChg>
      </pc:sldChg>
      <pc:sldChg chg="addSp delSp modSp mod">
        <pc:chgData name="Chris Britton" userId="54db903a-94ca-428b-ac10-c9bc2d95125b" providerId="ADAL" clId="{AE51B26E-F3F2-423D-87DF-719306FE05B1}" dt="2024-10-08T23:29:58.930" v="1863" actId="1076"/>
        <pc:sldMkLst>
          <pc:docMk/>
          <pc:sldMk cId="1746228611" sldId="312"/>
        </pc:sldMkLst>
        <pc:spChg chg="mod">
          <ac:chgData name="Chris Britton" userId="54db903a-94ca-428b-ac10-c9bc2d95125b" providerId="ADAL" clId="{AE51B26E-F3F2-423D-87DF-719306FE05B1}" dt="2024-10-08T23:26:31.976" v="1826" actId="1076"/>
          <ac:spMkLst>
            <pc:docMk/>
            <pc:sldMk cId="1746228611" sldId="312"/>
            <ac:spMk id="2" creationId="{34588C2E-1D2E-4D2D-BC14-CDD1ACAA412F}"/>
          </ac:spMkLst>
        </pc:spChg>
        <pc:spChg chg="add del mod">
          <ac:chgData name="Chris Britton" userId="54db903a-94ca-428b-ac10-c9bc2d95125b" providerId="ADAL" clId="{AE51B26E-F3F2-423D-87DF-719306FE05B1}" dt="2024-10-08T22:32:47.146" v="1101"/>
          <ac:spMkLst>
            <pc:docMk/>
            <pc:sldMk cId="1746228611" sldId="312"/>
            <ac:spMk id="5" creationId="{3BC0095B-EF14-E276-B525-FEAA76AB0DBD}"/>
          </ac:spMkLst>
        </pc:spChg>
        <pc:picChg chg="add mod">
          <ac:chgData name="Chris Britton" userId="54db903a-94ca-428b-ac10-c9bc2d95125b" providerId="ADAL" clId="{AE51B26E-F3F2-423D-87DF-719306FE05B1}" dt="2024-10-08T23:29:58.930" v="1863" actId="1076"/>
          <ac:picMkLst>
            <pc:docMk/>
            <pc:sldMk cId="1746228611" sldId="312"/>
            <ac:picMk id="3" creationId="{8369E02C-2C95-4B97-C313-5BB5BF1E50DD}"/>
          </ac:picMkLst>
        </pc:picChg>
        <pc:picChg chg="del mod">
          <ac:chgData name="Chris Britton" userId="54db903a-94ca-428b-ac10-c9bc2d95125b" providerId="ADAL" clId="{AE51B26E-F3F2-423D-87DF-719306FE05B1}" dt="2024-10-08T22:32:32.202" v="1100" actId="478"/>
          <ac:picMkLst>
            <pc:docMk/>
            <pc:sldMk cId="1746228611" sldId="312"/>
            <ac:picMk id="4" creationId="{A875CD30-5339-4DD9-A92C-8BBF17E428C8}"/>
          </ac:picMkLst>
        </pc:picChg>
        <pc:picChg chg="add mod">
          <ac:chgData name="Chris Britton" userId="54db903a-94ca-428b-ac10-c9bc2d95125b" providerId="ADAL" clId="{AE51B26E-F3F2-423D-87DF-719306FE05B1}" dt="2024-10-08T23:26:27.631" v="1825" actId="1076"/>
          <ac:picMkLst>
            <pc:docMk/>
            <pc:sldMk cId="1746228611" sldId="312"/>
            <ac:picMk id="6" creationId="{A84AA687-B8FC-F799-8415-55ABD5121433}"/>
          </ac:picMkLst>
        </pc:picChg>
      </pc:sldChg>
      <pc:sldChg chg="addSp delSp modSp mod">
        <pc:chgData name="Chris Britton" userId="54db903a-94ca-428b-ac10-c9bc2d95125b" providerId="ADAL" clId="{AE51B26E-F3F2-423D-87DF-719306FE05B1}" dt="2024-10-08T23:29:47.940" v="1861"/>
        <pc:sldMkLst>
          <pc:docMk/>
          <pc:sldMk cId="4280844204" sldId="313"/>
        </pc:sldMkLst>
        <pc:spChg chg="mod">
          <ac:chgData name="Chris Britton" userId="54db903a-94ca-428b-ac10-c9bc2d95125b" providerId="ADAL" clId="{AE51B26E-F3F2-423D-87DF-719306FE05B1}" dt="2024-10-08T23:26:18.192" v="1823" actId="1076"/>
          <ac:spMkLst>
            <pc:docMk/>
            <pc:sldMk cId="4280844204" sldId="313"/>
            <ac:spMk id="2" creationId="{479EE13B-7FF0-4413-ADEF-F106264CC9C2}"/>
          </ac:spMkLst>
        </pc:spChg>
        <pc:spChg chg="add del mod">
          <ac:chgData name="Chris Britton" userId="54db903a-94ca-428b-ac10-c9bc2d95125b" providerId="ADAL" clId="{AE51B26E-F3F2-423D-87DF-719306FE05B1}" dt="2024-10-08T22:31:50.193" v="1093"/>
          <ac:spMkLst>
            <pc:docMk/>
            <pc:sldMk cId="4280844204" sldId="313"/>
            <ac:spMk id="5" creationId="{8F369F66-5EE2-0E99-EEF3-8CF8FBF8C355}"/>
          </ac:spMkLst>
        </pc:spChg>
        <pc:picChg chg="add mod">
          <ac:chgData name="Chris Britton" userId="54db903a-94ca-428b-ac10-c9bc2d95125b" providerId="ADAL" clId="{AE51B26E-F3F2-423D-87DF-719306FE05B1}" dt="2024-10-08T23:29:47.940" v="1861"/>
          <ac:picMkLst>
            <pc:docMk/>
            <pc:sldMk cId="4280844204" sldId="313"/>
            <ac:picMk id="3" creationId="{60EA4290-9290-B151-54A1-CCA91DDC565E}"/>
          </ac:picMkLst>
        </pc:picChg>
        <pc:picChg chg="del mod">
          <ac:chgData name="Chris Britton" userId="54db903a-94ca-428b-ac10-c9bc2d95125b" providerId="ADAL" clId="{AE51B26E-F3F2-423D-87DF-719306FE05B1}" dt="2024-10-08T22:31:41.250" v="1092" actId="478"/>
          <ac:picMkLst>
            <pc:docMk/>
            <pc:sldMk cId="4280844204" sldId="313"/>
            <ac:picMk id="4" creationId="{6C8724C1-B490-4088-ACFE-89AC01442C8E}"/>
          </ac:picMkLst>
        </pc:picChg>
        <pc:picChg chg="add mod">
          <ac:chgData name="Chris Britton" userId="54db903a-94ca-428b-ac10-c9bc2d95125b" providerId="ADAL" clId="{AE51B26E-F3F2-423D-87DF-719306FE05B1}" dt="2024-10-08T23:26:23.637" v="1824" actId="1076"/>
          <ac:picMkLst>
            <pc:docMk/>
            <pc:sldMk cId="4280844204" sldId="313"/>
            <ac:picMk id="6" creationId="{EDBE25BF-41D3-B170-7B93-4E78B3F92DE0}"/>
          </ac:picMkLst>
        </pc:picChg>
      </pc:sldChg>
      <pc:sldChg chg="modSp del">
        <pc:chgData name="Chris Britton" userId="54db903a-94ca-428b-ac10-c9bc2d95125b" providerId="ADAL" clId="{AE51B26E-F3F2-423D-87DF-719306FE05B1}" dt="2024-10-05T14:51:13.828" v="425" actId="2696"/>
        <pc:sldMkLst>
          <pc:docMk/>
          <pc:sldMk cId="3246225434" sldId="314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246225434" sldId="314"/>
            <ac:spMk id="2" creationId="{6622E208-6737-44E5-AF8B-68751EF80800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246225434" sldId="314"/>
            <ac:spMk id="3" creationId="{97902671-F559-4CED-B31A-4F24E6BC8F9E}"/>
          </ac:spMkLst>
        </pc:spChg>
      </pc:sldChg>
      <pc:sldChg chg="modSp del">
        <pc:chgData name="Chris Britton" userId="54db903a-94ca-428b-ac10-c9bc2d95125b" providerId="ADAL" clId="{AE51B26E-F3F2-423D-87DF-719306FE05B1}" dt="2024-10-05T14:51:21.347" v="427" actId="2696"/>
        <pc:sldMkLst>
          <pc:docMk/>
          <pc:sldMk cId="3160310791" sldId="315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160310791" sldId="315"/>
            <ac:spMk id="2" creationId="{004642E7-8833-4DC5-8B05-72EBF3BB6B74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160310791" sldId="315"/>
            <ac:spMk id="3" creationId="{78BF0663-000C-4DA1-9209-4AD394F12A32}"/>
          </ac:spMkLst>
        </pc:spChg>
      </pc:sldChg>
      <pc:sldChg chg="modSp del">
        <pc:chgData name="Chris Britton" userId="54db903a-94ca-428b-ac10-c9bc2d95125b" providerId="ADAL" clId="{AE51B26E-F3F2-423D-87DF-719306FE05B1}" dt="2024-10-05T14:51:17.462" v="426" actId="2696"/>
        <pc:sldMkLst>
          <pc:docMk/>
          <pc:sldMk cId="2661013414" sldId="316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661013414" sldId="316"/>
            <ac:spMk id="2" creationId="{45779A62-CD57-4622-980A-76BD5F028B24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2661013414" sldId="316"/>
            <ac:spMk id="3" creationId="{A0FEF3F5-A728-4138-9E25-7D16AF865D41}"/>
          </ac:spMkLst>
        </pc:spChg>
      </pc:sldChg>
      <pc:sldChg chg="modSp del">
        <pc:chgData name="Chris Britton" userId="54db903a-94ca-428b-ac10-c9bc2d95125b" providerId="ADAL" clId="{AE51B26E-F3F2-423D-87DF-719306FE05B1}" dt="2024-10-05T14:51:23.791" v="428" actId="2696"/>
        <pc:sldMkLst>
          <pc:docMk/>
          <pc:sldMk cId="3957244009" sldId="317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957244009" sldId="317"/>
            <ac:spMk id="2" creationId="{F08B7531-55C8-4F28-AC41-B6AA9C073B6C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957244009" sldId="317"/>
            <ac:spMk id="3" creationId="{A791BEB2-9E04-439A-9366-00D46CB89238}"/>
          </ac:spMkLst>
        </pc:spChg>
      </pc:sldChg>
      <pc:sldChg chg="modSp del">
        <pc:chgData name="Chris Britton" userId="54db903a-94ca-428b-ac10-c9bc2d95125b" providerId="ADAL" clId="{AE51B26E-F3F2-423D-87DF-719306FE05B1}" dt="2024-10-05T14:51:32.617" v="431" actId="2696"/>
        <pc:sldMkLst>
          <pc:docMk/>
          <pc:sldMk cId="3446234472" sldId="318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446234472" sldId="318"/>
            <ac:spMk id="2" creationId="{0DBD69CC-C15B-4923-BF0E-5B5F4CE95C77}"/>
          </ac:spMkLst>
        </pc:spChg>
      </pc:sldChg>
      <pc:sldChg chg="modSp del">
        <pc:chgData name="Chris Britton" userId="54db903a-94ca-428b-ac10-c9bc2d95125b" providerId="ADAL" clId="{AE51B26E-F3F2-423D-87DF-719306FE05B1}" dt="2024-10-05T14:51:26.871" v="429" actId="2696"/>
        <pc:sldMkLst>
          <pc:docMk/>
          <pc:sldMk cId="3895233546" sldId="319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3895233546" sldId="319"/>
            <ac:spMk id="2" creationId="{DF19B9A0-514F-4B51-9602-93849086FB10}"/>
          </ac:spMkLst>
        </pc:spChg>
      </pc:sldChg>
      <pc:sldChg chg="modSp del">
        <pc:chgData name="Chris Britton" userId="54db903a-94ca-428b-ac10-c9bc2d95125b" providerId="ADAL" clId="{AE51B26E-F3F2-423D-87DF-719306FE05B1}" dt="2024-10-05T14:51:29.596" v="430" actId="2696"/>
        <pc:sldMkLst>
          <pc:docMk/>
          <pc:sldMk cId="516456346" sldId="320"/>
        </pc:sldMkLst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516456346" sldId="320"/>
            <ac:spMk id="2" creationId="{2B2D5C21-6A63-4DA3-BDD3-CE0D2715C2B4}"/>
          </ac:spMkLst>
        </pc:spChg>
        <pc:spChg chg="mod">
          <ac:chgData name="Chris Britton" userId="54db903a-94ca-428b-ac10-c9bc2d95125b" providerId="ADAL" clId="{AE51B26E-F3F2-423D-87DF-719306FE05B1}" dt="2024-10-05T14:06:31.406" v="4"/>
          <ac:spMkLst>
            <pc:docMk/>
            <pc:sldMk cId="516456346" sldId="320"/>
            <ac:spMk id="3" creationId="{FDAC1ADB-38EF-42B4-941A-FAE905F7D3F3}"/>
          </ac:spMkLst>
        </pc:spChg>
      </pc:sldChg>
      <pc:sldChg chg="addSp delSp modSp">
        <pc:chgData name="Chris Britton" userId="54db903a-94ca-428b-ac10-c9bc2d95125b" providerId="ADAL" clId="{AE51B26E-F3F2-423D-87DF-719306FE05B1}" dt="2024-10-08T23:30:03.502" v="1864"/>
        <pc:sldMkLst>
          <pc:docMk/>
          <pc:sldMk cId="3635166717" sldId="321"/>
        </pc:sldMkLst>
        <pc:spChg chg="del mod">
          <ac:chgData name="Chris Britton" userId="54db903a-94ca-428b-ac10-c9bc2d95125b" providerId="ADAL" clId="{AE51B26E-F3F2-423D-87DF-719306FE05B1}" dt="2024-10-08T23:04:05.163" v="1644"/>
          <ac:spMkLst>
            <pc:docMk/>
            <pc:sldMk cId="3635166717" sldId="321"/>
            <ac:spMk id="2" creationId="{1168CB56-46BB-467D-8A8D-7879F911C32F}"/>
          </ac:spMkLst>
        </pc:spChg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3635166717" sldId="321"/>
            <ac:spMk id="3" creationId="{5192DDAF-8635-4EA3-91AD-820BEF1F9057}"/>
          </ac:spMkLst>
        </pc:spChg>
        <pc:picChg chg="add mod">
          <ac:chgData name="Chris Britton" userId="54db903a-94ca-428b-ac10-c9bc2d95125b" providerId="ADAL" clId="{AE51B26E-F3F2-423D-87DF-719306FE05B1}" dt="2024-10-08T23:30:03.502" v="1864"/>
          <ac:picMkLst>
            <pc:docMk/>
            <pc:sldMk cId="3635166717" sldId="321"/>
            <ac:picMk id="2" creationId="{5FBC8F02-4C92-6448-4886-EE2FB35E0BC7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9:37.479" v="1859"/>
        <pc:sldMkLst>
          <pc:docMk/>
          <pc:sldMk cId="1209588564" sldId="322"/>
        </pc:sldMkLst>
        <pc:spChg chg="mod">
          <ac:chgData name="Chris Britton" userId="54db903a-94ca-428b-ac10-c9bc2d95125b" providerId="ADAL" clId="{AE51B26E-F3F2-423D-87DF-719306FE05B1}" dt="2024-10-08T23:24:58.871" v="1783" actId="122"/>
          <ac:spMkLst>
            <pc:docMk/>
            <pc:sldMk cId="1209588564" sldId="322"/>
            <ac:spMk id="2" creationId="{141C0E11-AED8-42B5-87BC-7779694AB0E0}"/>
          </ac:spMkLst>
        </pc:spChg>
        <pc:spChg chg="mod">
          <ac:chgData name="Chris Britton" userId="54db903a-94ca-428b-ac10-c9bc2d95125b" providerId="ADAL" clId="{AE51B26E-F3F2-423D-87DF-719306FE05B1}" dt="2024-10-08T23:25:32.371" v="1820" actId="20577"/>
          <ac:spMkLst>
            <pc:docMk/>
            <pc:sldMk cId="1209588564" sldId="322"/>
            <ac:spMk id="3" creationId="{03B7BEC5-47D1-497C-B259-AA4D91849043}"/>
          </ac:spMkLst>
        </pc:spChg>
        <pc:picChg chg="add mod">
          <ac:chgData name="Chris Britton" userId="54db903a-94ca-428b-ac10-c9bc2d95125b" providerId="ADAL" clId="{AE51B26E-F3F2-423D-87DF-719306FE05B1}" dt="2024-10-08T23:29:37.479" v="1859"/>
          <ac:picMkLst>
            <pc:docMk/>
            <pc:sldMk cId="1209588564" sldId="322"/>
            <ac:picMk id="4" creationId="{FABC35C1-3E90-6C29-C3A8-4D73DFEAD498}"/>
          </ac:picMkLst>
        </pc:picChg>
      </pc:sldChg>
      <pc:sldChg chg="addSp delSp modSp new mod">
        <pc:chgData name="Chris Britton" userId="54db903a-94ca-428b-ac10-c9bc2d95125b" providerId="ADAL" clId="{AE51B26E-F3F2-423D-87DF-719306FE05B1}" dt="2024-10-08T23:30:23.954" v="1865" actId="14100"/>
        <pc:sldMkLst>
          <pc:docMk/>
          <pc:sldMk cId="96033711" sldId="323"/>
        </pc:sldMkLst>
        <pc:spChg chg="del">
          <ac:chgData name="Chris Britton" userId="54db903a-94ca-428b-ac10-c9bc2d95125b" providerId="ADAL" clId="{AE51B26E-F3F2-423D-87DF-719306FE05B1}" dt="2024-10-05T14:08:38.752" v="12" actId="478"/>
          <ac:spMkLst>
            <pc:docMk/>
            <pc:sldMk cId="96033711" sldId="323"/>
            <ac:spMk id="2" creationId="{73E111EA-C04C-3A38-BA56-E0CC1BDA9982}"/>
          </ac:spMkLst>
        </pc:spChg>
        <pc:spChg chg="mod">
          <ac:chgData name="Chris Britton" userId="54db903a-94ca-428b-ac10-c9bc2d95125b" providerId="ADAL" clId="{AE51B26E-F3F2-423D-87DF-719306FE05B1}" dt="2024-10-08T23:30:23.954" v="1865" actId="14100"/>
          <ac:spMkLst>
            <pc:docMk/>
            <pc:sldMk cId="96033711" sldId="323"/>
            <ac:spMk id="3" creationId="{8AAA1269-AD5F-0AD5-A3E1-BD17A706BC16}"/>
          </ac:spMkLst>
        </pc:spChg>
        <pc:spChg chg="add mod">
          <ac:chgData name="Chris Britton" userId="54db903a-94ca-428b-ac10-c9bc2d95125b" providerId="ADAL" clId="{AE51B26E-F3F2-423D-87DF-719306FE05B1}" dt="2024-10-08T23:12:48.663" v="1711" actId="1076"/>
          <ac:spMkLst>
            <pc:docMk/>
            <pc:sldMk cId="96033711" sldId="323"/>
            <ac:spMk id="4" creationId="{47B20D4A-2471-A444-B645-A4AC6A69122F}"/>
          </ac:spMkLst>
        </pc:spChg>
        <pc:picChg chg="add mod">
          <ac:chgData name="Chris Britton" userId="54db903a-94ca-428b-ac10-c9bc2d95125b" providerId="ADAL" clId="{AE51B26E-F3F2-423D-87DF-719306FE05B1}" dt="2024-10-08T23:11:05.080" v="1663" actId="1076"/>
          <ac:picMkLst>
            <pc:docMk/>
            <pc:sldMk cId="96033711" sldId="323"/>
            <ac:picMk id="2" creationId="{4F522D3A-22FA-B5EE-0135-9A391F8C619F}"/>
          </ac:picMkLst>
        </pc:picChg>
      </pc:sldChg>
      <pc:sldChg chg="addSp modSp new mod">
        <pc:chgData name="Chris Britton" userId="54db903a-94ca-428b-ac10-c9bc2d95125b" providerId="ADAL" clId="{AE51B26E-F3F2-423D-87DF-719306FE05B1}" dt="2024-10-08T23:28:21.436" v="1841"/>
        <pc:sldMkLst>
          <pc:docMk/>
          <pc:sldMk cId="167221808" sldId="324"/>
        </pc:sldMkLst>
        <pc:spChg chg="mod">
          <ac:chgData name="Chris Britton" userId="54db903a-94ca-428b-ac10-c9bc2d95125b" providerId="ADAL" clId="{AE51B26E-F3F2-423D-87DF-719306FE05B1}" dt="2024-10-08T23:14:43.843" v="1730" actId="122"/>
          <ac:spMkLst>
            <pc:docMk/>
            <pc:sldMk cId="167221808" sldId="324"/>
            <ac:spMk id="2" creationId="{FD83C12C-3A5D-FF49-5AE5-41FCDC4468EF}"/>
          </ac:spMkLst>
        </pc:spChg>
        <pc:spChg chg="mod">
          <ac:chgData name="Chris Britton" userId="54db903a-94ca-428b-ac10-c9bc2d95125b" providerId="ADAL" clId="{AE51B26E-F3F2-423D-87DF-719306FE05B1}" dt="2024-10-08T23:23:39.241" v="1770" actId="1076"/>
          <ac:spMkLst>
            <pc:docMk/>
            <pc:sldMk cId="167221808" sldId="324"/>
            <ac:spMk id="3" creationId="{DC2A0F35-2360-216C-1D4C-5FB14BB6BDC0}"/>
          </ac:spMkLst>
        </pc:spChg>
        <pc:picChg chg="add mod">
          <ac:chgData name="Chris Britton" userId="54db903a-94ca-428b-ac10-c9bc2d95125b" providerId="ADAL" clId="{AE51B26E-F3F2-423D-87DF-719306FE05B1}" dt="2024-10-08T23:28:21.436" v="1841"/>
          <ac:picMkLst>
            <pc:docMk/>
            <pc:sldMk cId="167221808" sldId="324"/>
            <ac:picMk id="4" creationId="{41235C32-2774-495B-E714-44442F32FD80}"/>
          </ac:picMkLst>
        </pc:picChg>
      </pc:sldChg>
      <pc:sldChg chg="addSp delSp modSp new mod ord">
        <pc:chgData name="Chris Britton" userId="54db903a-94ca-428b-ac10-c9bc2d95125b" providerId="ADAL" clId="{AE51B26E-F3F2-423D-87DF-719306FE05B1}" dt="2024-10-08T23:28:41.217" v="1845"/>
        <pc:sldMkLst>
          <pc:docMk/>
          <pc:sldMk cId="2943748629" sldId="325"/>
        </pc:sldMkLst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2943748629" sldId="325"/>
            <ac:spMk id="2" creationId="{1B76419E-E152-7AF8-7D72-8A20F1A8B87C}"/>
          </ac:spMkLst>
        </pc:spChg>
        <pc:spChg chg="del">
          <ac:chgData name="Chris Britton" userId="54db903a-94ca-428b-ac10-c9bc2d95125b" providerId="ADAL" clId="{AE51B26E-F3F2-423D-87DF-719306FE05B1}" dt="2024-10-05T14:29:00.775" v="221"/>
          <ac:spMkLst>
            <pc:docMk/>
            <pc:sldMk cId="2943748629" sldId="325"/>
            <ac:spMk id="3" creationId="{E7A5970C-E45D-79AC-4BAF-E0502135C95F}"/>
          </ac:spMkLst>
        </pc:spChg>
        <pc:spChg chg="add del mod">
          <ac:chgData name="Chris Britton" userId="54db903a-94ca-428b-ac10-c9bc2d95125b" providerId="ADAL" clId="{AE51B26E-F3F2-423D-87DF-719306FE05B1}" dt="2024-10-08T18:21:56.985" v="838"/>
          <ac:spMkLst>
            <pc:docMk/>
            <pc:sldMk cId="2943748629" sldId="325"/>
            <ac:spMk id="6" creationId="{BC06108B-1D89-BE02-81C9-C46A2BF3ACF4}"/>
          </ac:spMkLst>
        </pc:spChg>
        <pc:picChg chg="add mod">
          <ac:chgData name="Chris Britton" userId="54db903a-94ca-428b-ac10-c9bc2d95125b" providerId="ADAL" clId="{AE51B26E-F3F2-423D-87DF-719306FE05B1}" dt="2024-10-08T23:28:41.217" v="1845"/>
          <ac:picMkLst>
            <pc:docMk/>
            <pc:sldMk cId="2943748629" sldId="325"/>
            <ac:picMk id="3" creationId="{F1E7DF0C-5DBE-8BC8-DF28-CCE4A4BB59F7}"/>
          </ac:picMkLst>
        </pc:picChg>
        <pc:picChg chg="add del mod">
          <ac:chgData name="Chris Britton" userId="54db903a-94ca-428b-ac10-c9bc2d95125b" providerId="ADAL" clId="{AE51B26E-F3F2-423D-87DF-719306FE05B1}" dt="2024-10-08T18:21:53.904" v="837" actId="478"/>
          <ac:picMkLst>
            <pc:docMk/>
            <pc:sldMk cId="2943748629" sldId="325"/>
            <ac:picMk id="4" creationId="{3E5C985F-4A08-E5A6-97E4-629E979F3085}"/>
          </ac:picMkLst>
        </pc:picChg>
        <pc:picChg chg="add mod">
          <ac:chgData name="Chris Britton" userId="54db903a-94ca-428b-ac10-c9bc2d95125b" providerId="ADAL" clId="{AE51B26E-F3F2-423D-87DF-719306FE05B1}" dt="2024-10-08T23:23:19.040" v="1766" actId="1076"/>
          <ac:picMkLst>
            <pc:docMk/>
            <pc:sldMk cId="2943748629" sldId="325"/>
            <ac:picMk id="7" creationId="{8734372A-4684-F488-D77A-AD848E36DA53}"/>
          </ac:picMkLst>
        </pc:picChg>
      </pc:sldChg>
      <pc:sldChg chg="addSp modSp new mod ord">
        <pc:chgData name="Chris Britton" userId="54db903a-94ca-428b-ac10-c9bc2d95125b" providerId="ADAL" clId="{AE51B26E-F3F2-423D-87DF-719306FE05B1}" dt="2024-10-08T23:28:26.426" v="1842"/>
        <pc:sldMkLst>
          <pc:docMk/>
          <pc:sldMk cId="257898188" sldId="326"/>
        </pc:sldMkLst>
        <pc:spChg chg="mod">
          <ac:chgData name="Chris Britton" userId="54db903a-94ca-428b-ac10-c9bc2d95125b" providerId="ADAL" clId="{AE51B26E-F3F2-423D-87DF-719306FE05B1}" dt="2024-10-08T23:14:51.551" v="1731" actId="122"/>
          <ac:spMkLst>
            <pc:docMk/>
            <pc:sldMk cId="257898188" sldId="326"/>
            <ac:spMk id="2" creationId="{C8381AA9-1A2A-A244-CE8C-6A70AAF435E3}"/>
          </ac:spMkLst>
        </pc:spChg>
        <pc:spChg chg="mod">
          <ac:chgData name="Chris Britton" userId="54db903a-94ca-428b-ac10-c9bc2d95125b" providerId="ADAL" clId="{AE51B26E-F3F2-423D-87DF-719306FE05B1}" dt="2024-10-08T23:23:36.406" v="1769" actId="1076"/>
          <ac:spMkLst>
            <pc:docMk/>
            <pc:sldMk cId="257898188" sldId="326"/>
            <ac:spMk id="3" creationId="{D5A32BEF-1890-2C0B-DEA9-4B070467F2B2}"/>
          </ac:spMkLst>
        </pc:spChg>
        <pc:picChg chg="add mod">
          <ac:chgData name="Chris Britton" userId="54db903a-94ca-428b-ac10-c9bc2d95125b" providerId="ADAL" clId="{AE51B26E-F3F2-423D-87DF-719306FE05B1}" dt="2024-10-08T23:28:26.426" v="1842"/>
          <ac:picMkLst>
            <pc:docMk/>
            <pc:sldMk cId="257898188" sldId="326"/>
            <ac:picMk id="4" creationId="{29AB1D31-0CC5-377A-F34F-3B228B263767}"/>
          </ac:picMkLst>
        </pc:picChg>
      </pc:sldChg>
      <pc:sldChg chg="addSp delSp modSp new del mod">
        <pc:chgData name="Chris Britton" userId="54db903a-94ca-428b-ac10-c9bc2d95125b" providerId="ADAL" clId="{AE51B26E-F3F2-423D-87DF-719306FE05B1}" dt="2024-10-08T18:23:28.085" v="865" actId="47"/>
        <pc:sldMkLst>
          <pc:docMk/>
          <pc:sldMk cId="3318129411" sldId="327"/>
        </pc:sldMkLst>
        <pc:spChg chg="mod">
          <ac:chgData name="Chris Britton" userId="54db903a-94ca-428b-ac10-c9bc2d95125b" providerId="ADAL" clId="{AE51B26E-F3F2-423D-87DF-719306FE05B1}" dt="2024-10-05T14:34:17.930" v="407" actId="20577"/>
          <ac:spMkLst>
            <pc:docMk/>
            <pc:sldMk cId="3318129411" sldId="327"/>
            <ac:spMk id="2" creationId="{876C602C-4720-CCFF-3858-8AD084C0D4C6}"/>
          </ac:spMkLst>
        </pc:spChg>
        <pc:spChg chg="del">
          <ac:chgData name="Chris Britton" userId="54db903a-94ca-428b-ac10-c9bc2d95125b" providerId="ADAL" clId="{AE51B26E-F3F2-423D-87DF-719306FE05B1}" dt="2024-10-05T14:33:32.430" v="283"/>
          <ac:spMkLst>
            <pc:docMk/>
            <pc:sldMk cId="3318129411" sldId="327"/>
            <ac:spMk id="3" creationId="{FF809AE1-33D0-DE6F-F7CB-7F2411C54F26}"/>
          </ac:spMkLst>
        </pc:spChg>
        <pc:picChg chg="add mod">
          <ac:chgData name="Chris Britton" userId="54db903a-94ca-428b-ac10-c9bc2d95125b" providerId="ADAL" clId="{AE51B26E-F3F2-423D-87DF-719306FE05B1}" dt="2024-10-05T14:33:32.430" v="283"/>
          <ac:picMkLst>
            <pc:docMk/>
            <pc:sldMk cId="3318129411" sldId="327"/>
            <ac:picMk id="4" creationId="{BDFB6317-F7F7-5B4B-91FE-D0A44E2571F2}"/>
          </ac:picMkLst>
        </pc:picChg>
      </pc:sldChg>
      <pc:sldChg chg="addSp modSp mod">
        <pc:chgData name="Chris Britton" userId="54db903a-94ca-428b-ac10-c9bc2d95125b" providerId="ADAL" clId="{AE51B26E-F3F2-423D-87DF-719306FE05B1}" dt="2024-10-08T23:27:52.710" v="1835"/>
        <pc:sldMkLst>
          <pc:docMk/>
          <pc:sldMk cId="423939554" sldId="328"/>
        </pc:sldMkLst>
        <pc:spChg chg="mod">
          <ac:chgData name="Chris Britton" userId="54db903a-94ca-428b-ac10-c9bc2d95125b" providerId="ADAL" clId="{AE51B26E-F3F2-423D-87DF-719306FE05B1}" dt="2024-10-08T23:04:05.163" v="1644"/>
          <ac:spMkLst>
            <pc:docMk/>
            <pc:sldMk cId="423939554" sldId="328"/>
            <ac:spMk id="2" creationId="{AE1CE393-E94B-82A5-096D-A04F8706CCA9}"/>
          </ac:spMkLst>
        </pc:spChg>
        <pc:picChg chg="add mod">
          <ac:chgData name="Chris Britton" userId="54db903a-94ca-428b-ac10-c9bc2d95125b" providerId="ADAL" clId="{AE51B26E-F3F2-423D-87DF-719306FE05B1}" dt="2024-10-08T23:27:52.710" v="1835"/>
          <ac:picMkLst>
            <pc:docMk/>
            <pc:sldMk cId="423939554" sldId="328"/>
            <ac:picMk id="3" creationId="{C00D3720-8E44-100B-F309-095B433988A5}"/>
          </ac:picMkLst>
        </pc:picChg>
        <pc:picChg chg="mod">
          <ac:chgData name="Chris Britton" userId="54db903a-94ca-428b-ac10-c9bc2d95125b" providerId="ADAL" clId="{AE51B26E-F3F2-423D-87DF-719306FE05B1}" dt="2024-10-08T23:13:52.344" v="1726" actId="1076"/>
          <ac:picMkLst>
            <pc:docMk/>
            <pc:sldMk cId="423939554" sldId="328"/>
            <ac:picMk id="7" creationId="{05E6DD3D-CD02-773E-44E1-532B615AA9E8}"/>
          </ac:picMkLst>
        </pc:picChg>
      </pc:sldChg>
      <pc:sldChg chg="addSp delSp modSp new del mod">
        <pc:chgData name="Chris Britton" userId="54db903a-94ca-428b-ac10-c9bc2d95125b" providerId="ADAL" clId="{AE51B26E-F3F2-423D-87DF-719306FE05B1}" dt="2024-10-07T14:06:40.177" v="633" actId="2696"/>
        <pc:sldMkLst>
          <pc:docMk/>
          <pc:sldMk cId="1761920591" sldId="328"/>
        </pc:sldMkLst>
        <pc:spChg chg="mod">
          <ac:chgData name="Chris Britton" userId="54db903a-94ca-428b-ac10-c9bc2d95125b" providerId="ADAL" clId="{AE51B26E-F3F2-423D-87DF-719306FE05B1}" dt="2024-10-07T13:54:36.489" v="557" actId="20577"/>
          <ac:spMkLst>
            <pc:docMk/>
            <pc:sldMk cId="1761920591" sldId="328"/>
            <ac:spMk id="2" creationId="{AE1CE393-E94B-82A5-096D-A04F8706CCA9}"/>
          </ac:spMkLst>
        </pc:spChg>
        <pc:spChg chg="del">
          <ac:chgData name="Chris Britton" userId="54db903a-94ca-428b-ac10-c9bc2d95125b" providerId="ADAL" clId="{AE51B26E-F3F2-423D-87DF-719306FE05B1}" dt="2024-10-07T13:54:10.685" v="509"/>
          <ac:spMkLst>
            <pc:docMk/>
            <pc:sldMk cId="1761920591" sldId="328"/>
            <ac:spMk id="3" creationId="{E0846D42-E0D4-7B3D-8D0C-663D500040A6}"/>
          </ac:spMkLst>
        </pc:spChg>
        <pc:spChg chg="add del mod">
          <ac:chgData name="Chris Britton" userId="54db903a-94ca-428b-ac10-c9bc2d95125b" providerId="ADAL" clId="{AE51B26E-F3F2-423D-87DF-719306FE05B1}" dt="2024-10-07T13:56:32.251" v="559"/>
          <ac:spMkLst>
            <pc:docMk/>
            <pc:sldMk cId="1761920591" sldId="328"/>
            <ac:spMk id="6" creationId="{E9EFD331-C81E-F8A1-83B0-2D7A4D12E3E4}"/>
          </ac:spMkLst>
        </pc:spChg>
        <pc:picChg chg="add del mod">
          <ac:chgData name="Chris Britton" userId="54db903a-94ca-428b-ac10-c9bc2d95125b" providerId="ADAL" clId="{AE51B26E-F3F2-423D-87DF-719306FE05B1}" dt="2024-10-07T13:56:29.968" v="558" actId="478"/>
          <ac:picMkLst>
            <pc:docMk/>
            <pc:sldMk cId="1761920591" sldId="328"/>
            <ac:picMk id="4" creationId="{8362A93F-3A99-035F-C077-08FC13958F30}"/>
          </ac:picMkLst>
        </pc:picChg>
        <pc:picChg chg="add mod">
          <ac:chgData name="Chris Britton" userId="54db903a-94ca-428b-ac10-c9bc2d95125b" providerId="ADAL" clId="{AE51B26E-F3F2-423D-87DF-719306FE05B1}" dt="2024-10-07T13:56:43.582" v="564" actId="14100"/>
          <ac:picMkLst>
            <pc:docMk/>
            <pc:sldMk cId="1761920591" sldId="328"/>
            <ac:picMk id="7" creationId="{05E6DD3D-CD02-773E-44E1-532B615AA9E8}"/>
          </ac:picMkLst>
        </pc:picChg>
      </pc:sldChg>
      <pc:sldChg chg="addSp delSp modSp new mod">
        <pc:chgData name="Chris Britton" userId="54db903a-94ca-428b-ac10-c9bc2d95125b" providerId="ADAL" clId="{AE51B26E-F3F2-423D-87DF-719306FE05B1}" dt="2024-10-08T23:28:32.582" v="1843"/>
        <pc:sldMkLst>
          <pc:docMk/>
          <pc:sldMk cId="513527320" sldId="329"/>
        </pc:sldMkLst>
        <pc:spChg chg="mod">
          <ac:chgData name="Chris Britton" userId="54db903a-94ca-428b-ac10-c9bc2d95125b" providerId="ADAL" clId="{AE51B26E-F3F2-423D-87DF-719306FE05B1}" dt="2024-10-08T23:23:28.629" v="1768" actId="122"/>
          <ac:spMkLst>
            <pc:docMk/>
            <pc:sldMk cId="513527320" sldId="329"/>
            <ac:spMk id="2" creationId="{355B12E4-CA3B-69F9-D833-293ED997D646}"/>
          </ac:spMkLst>
        </pc:spChg>
        <pc:spChg chg="del">
          <ac:chgData name="Chris Britton" userId="54db903a-94ca-428b-ac10-c9bc2d95125b" providerId="ADAL" clId="{AE51B26E-F3F2-423D-87DF-719306FE05B1}" dt="2024-10-08T16:28:00.903" v="688"/>
          <ac:spMkLst>
            <pc:docMk/>
            <pc:sldMk cId="513527320" sldId="329"/>
            <ac:spMk id="3" creationId="{F7452B8E-0003-F868-9E89-A4F38AB02B5D}"/>
          </ac:spMkLst>
        </pc:spChg>
        <pc:picChg chg="add mod">
          <ac:chgData name="Chris Britton" userId="54db903a-94ca-428b-ac10-c9bc2d95125b" providerId="ADAL" clId="{AE51B26E-F3F2-423D-87DF-719306FE05B1}" dt="2024-10-08T23:28:32.582" v="1843"/>
          <ac:picMkLst>
            <pc:docMk/>
            <pc:sldMk cId="513527320" sldId="329"/>
            <ac:picMk id="3" creationId="{145E5960-D481-4AE3-B361-5D02AF4FD5A3}"/>
          </ac:picMkLst>
        </pc:picChg>
        <pc:picChg chg="add mod">
          <ac:chgData name="Chris Britton" userId="54db903a-94ca-428b-ac10-c9bc2d95125b" providerId="ADAL" clId="{AE51B26E-F3F2-423D-87DF-719306FE05B1}" dt="2024-10-08T23:23:24.800" v="1767" actId="1076"/>
          <ac:picMkLst>
            <pc:docMk/>
            <pc:sldMk cId="513527320" sldId="329"/>
            <ac:picMk id="4" creationId="{13E70096-6F6A-27DB-088B-8CFEBA1FB28C}"/>
          </ac:picMkLst>
        </pc:picChg>
      </pc:sldChg>
      <pc:sldChg chg="new del ord">
        <pc:chgData name="Chris Britton" userId="54db903a-94ca-428b-ac10-c9bc2d95125b" providerId="ADAL" clId="{AE51B26E-F3F2-423D-87DF-719306FE05B1}" dt="2024-10-08T16:43:24.594" v="733" actId="47"/>
        <pc:sldMkLst>
          <pc:docMk/>
          <pc:sldMk cId="1187065254" sldId="330"/>
        </pc:sldMkLst>
      </pc:sldChg>
      <pc:sldChg chg="addSp delSp modSp mod">
        <pc:chgData name="Chris Britton" userId="54db903a-94ca-428b-ac10-c9bc2d95125b" providerId="ADAL" clId="{AE51B26E-F3F2-423D-87DF-719306FE05B1}" dt="2024-10-08T23:28:36.549" v="1844"/>
        <pc:sldMkLst>
          <pc:docMk/>
          <pc:sldMk cId="2045326053" sldId="331"/>
        </pc:sldMkLst>
        <pc:spChg chg="mod">
          <ac:chgData name="Chris Britton" userId="54db903a-94ca-428b-ac10-c9bc2d95125b" providerId="ADAL" clId="{AE51B26E-F3F2-423D-87DF-719306FE05B1}" dt="2024-10-08T23:04:12.593" v="1651" actId="27636"/>
          <ac:spMkLst>
            <pc:docMk/>
            <pc:sldMk cId="2045326053" sldId="331"/>
            <ac:spMk id="2" creationId="{F42712E3-DDCD-4724-9402-A4B9BDE0A9E4}"/>
          </ac:spMkLst>
        </pc:spChg>
        <pc:spChg chg="add del mod">
          <ac:chgData name="Chris Britton" userId="54db903a-94ca-428b-ac10-c9bc2d95125b" providerId="ADAL" clId="{AE51B26E-F3F2-423D-87DF-719306FE05B1}" dt="2024-10-08T16:32:54.987" v="705"/>
          <ac:spMkLst>
            <pc:docMk/>
            <pc:sldMk cId="2045326053" sldId="331"/>
            <ac:spMk id="4" creationId="{0C2895C2-8EA8-862A-B722-EC041BF0213A}"/>
          </ac:spMkLst>
        </pc:spChg>
        <pc:picChg chg="add mod">
          <ac:chgData name="Chris Britton" userId="54db903a-94ca-428b-ac10-c9bc2d95125b" providerId="ADAL" clId="{AE51B26E-F3F2-423D-87DF-719306FE05B1}" dt="2024-10-08T23:28:36.549" v="1844"/>
          <ac:picMkLst>
            <pc:docMk/>
            <pc:sldMk cId="2045326053" sldId="331"/>
            <ac:picMk id="3" creationId="{85976C37-C63E-5562-690A-18999F127484}"/>
          </ac:picMkLst>
        </pc:picChg>
        <pc:picChg chg="add mod">
          <ac:chgData name="Chris Britton" userId="54db903a-94ca-428b-ac10-c9bc2d95125b" providerId="ADAL" clId="{AE51B26E-F3F2-423D-87DF-719306FE05B1}" dt="2024-10-08T23:15:22.626" v="1732" actId="1076"/>
          <ac:picMkLst>
            <pc:docMk/>
            <pc:sldMk cId="2045326053" sldId="331"/>
            <ac:picMk id="5" creationId="{ADCF052E-E0AB-E0C1-1E4A-EAC227CB23E5}"/>
          </ac:picMkLst>
        </pc:picChg>
        <pc:picChg chg="del">
          <ac:chgData name="Chris Britton" userId="54db903a-94ca-428b-ac10-c9bc2d95125b" providerId="ADAL" clId="{AE51B26E-F3F2-423D-87DF-719306FE05B1}" dt="2024-10-08T16:32:33.900" v="696" actId="478"/>
          <ac:picMkLst>
            <pc:docMk/>
            <pc:sldMk cId="2045326053" sldId="331"/>
            <ac:picMk id="18" creationId="{91F76FDE-1438-46E7-3D03-A2ED0A6B2011}"/>
          </ac:picMkLst>
        </pc:picChg>
      </pc:sldChg>
      <pc:sldChg chg="addSp delSp modSp mod">
        <pc:chgData name="Chris Britton" userId="54db903a-94ca-428b-ac10-c9bc2d95125b" providerId="ADAL" clId="{AE51B26E-F3F2-423D-87DF-719306FE05B1}" dt="2024-10-08T23:28:44.666" v="1846"/>
        <pc:sldMkLst>
          <pc:docMk/>
          <pc:sldMk cId="693059538" sldId="332"/>
        </pc:sldMkLst>
        <pc:spChg chg="mod">
          <ac:chgData name="Chris Britton" userId="54db903a-94ca-428b-ac10-c9bc2d95125b" providerId="ADAL" clId="{AE51B26E-F3F2-423D-87DF-719306FE05B1}" dt="2024-10-08T23:15:38.534" v="1735" actId="122"/>
          <ac:spMkLst>
            <pc:docMk/>
            <pc:sldMk cId="693059538" sldId="332"/>
            <ac:spMk id="2" creationId="{AE1CE393-E94B-82A5-096D-A04F8706CCA9}"/>
          </ac:spMkLst>
        </pc:spChg>
        <pc:spChg chg="add del mod">
          <ac:chgData name="Chris Britton" userId="54db903a-94ca-428b-ac10-c9bc2d95125b" providerId="ADAL" clId="{AE51B26E-F3F2-423D-87DF-719306FE05B1}" dt="2024-10-08T16:43:37.201" v="735"/>
          <ac:spMkLst>
            <pc:docMk/>
            <pc:sldMk cId="693059538" sldId="332"/>
            <ac:spMk id="4" creationId="{9BA82B1B-98F7-20A0-F871-EA316613FBCE}"/>
          </ac:spMkLst>
        </pc:spChg>
        <pc:picChg chg="add mod">
          <ac:chgData name="Chris Britton" userId="54db903a-94ca-428b-ac10-c9bc2d95125b" providerId="ADAL" clId="{AE51B26E-F3F2-423D-87DF-719306FE05B1}" dt="2024-10-08T23:28:44.666" v="1846"/>
          <ac:picMkLst>
            <pc:docMk/>
            <pc:sldMk cId="693059538" sldId="332"/>
            <ac:picMk id="3" creationId="{CCA58D48-FA19-2CDD-E518-8E4FD88B8FAB}"/>
          </ac:picMkLst>
        </pc:picChg>
        <pc:picChg chg="add mod">
          <ac:chgData name="Chris Britton" userId="54db903a-94ca-428b-ac10-c9bc2d95125b" providerId="ADAL" clId="{AE51B26E-F3F2-423D-87DF-719306FE05B1}" dt="2024-10-08T23:15:31.575" v="1733" actId="1076"/>
          <ac:picMkLst>
            <pc:docMk/>
            <pc:sldMk cId="693059538" sldId="332"/>
            <ac:picMk id="5" creationId="{CAC505CA-7000-F543-2204-957AA6C27357}"/>
          </ac:picMkLst>
        </pc:picChg>
        <pc:picChg chg="del">
          <ac:chgData name="Chris Britton" userId="54db903a-94ca-428b-ac10-c9bc2d95125b" providerId="ADAL" clId="{AE51B26E-F3F2-423D-87DF-719306FE05B1}" dt="2024-10-08T16:43:28.260" v="734" actId="478"/>
          <ac:picMkLst>
            <pc:docMk/>
            <pc:sldMk cId="693059538" sldId="332"/>
            <ac:picMk id="7" creationId="{05E6DD3D-CD02-773E-44E1-532B615AA9E8}"/>
          </ac:picMkLst>
        </pc:picChg>
      </pc:sldChg>
      <pc:sldChg chg="addSp delSp modSp new mod">
        <pc:chgData name="Chris Britton" userId="54db903a-94ca-428b-ac10-c9bc2d95125b" providerId="ADAL" clId="{AE51B26E-F3F2-423D-87DF-719306FE05B1}" dt="2024-10-08T23:29:42.260" v="1860"/>
        <pc:sldMkLst>
          <pc:docMk/>
          <pc:sldMk cId="2605292987" sldId="333"/>
        </pc:sldMkLst>
        <pc:spChg chg="mod">
          <ac:chgData name="Chris Britton" userId="54db903a-94ca-428b-ac10-c9bc2d95125b" providerId="ADAL" clId="{AE51B26E-F3F2-423D-87DF-719306FE05B1}" dt="2024-10-08T23:25:39.515" v="1821" actId="122"/>
          <ac:spMkLst>
            <pc:docMk/>
            <pc:sldMk cId="2605292987" sldId="333"/>
            <ac:spMk id="2" creationId="{E6800E84-F7F5-E71C-A910-4062AF6A39EC}"/>
          </ac:spMkLst>
        </pc:spChg>
        <pc:spChg chg="del mod">
          <ac:chgData name="Chris Britton" userId="54db903a-94ca-428b-ac10-c9bc2d95125b" providerId="ADAL" clId="{AE51B26E-F3F2-423D-87DF-719306FE05B1}" dt="2024-10-08T22:35:50.047" v="1117"/>
          <ac:spMkLst>
            <pc:docMk/>
            <pc:sldMk cId="2605292987" sldId="333"/>
            <ac:spMk id="3" creationId="{6DE7BAA2-1833-6696-0094-A19E960D6065}"/>
          </ac:spMkLst>
        </pc:spChg>
        <pc:picChg chg="add mod">
          <ac:chgData name="Chris Britton" userId="54db903a-94ca-428b-ac10-c9bc2d95125b" providerId="ADAL" clId="{AE51B26E-F3F2-423D-87DF-719306FE05B1}" dt="2024-10-08T23:29:42.260" v="1860"/>
          <ac:picMkLst>
            <pc:docMk/>
            <pc:sldMk cId="2605292987" sldId="333"/>
            <ac:picMk id="3" creationId="{7003ADFF-6157-1A12-1D33-94EAAE6A7DBC}"/>
          </ac:picMkLst>
        </pc:picChg>
        <pc:picChg chg="add mod">
          <ac:chgData name="Chris Britton" userId="54db903a-94ca-428b-ac10-c9bc2d95125b" providerId="ADAL" clId="{AE51B26E-F3F2-423D-87DF-719306FE05B1}" dt="2024-10-08T23:25:42.702" v="1822" actId="1076"/>
          <ac:picMkLst>
            <pc:docMk/>
            <pc:sldMk cId="2605292987" sldId="333"/>
            <ac:picMk id="4" creationId="{22C4AA74-C797-485C-C093-5E0867717284}"/>
          </ac:picMkLst>
        </pc:picChg>
      </pc:sldChg>
      <pc:sldMasterChg chg="modSp modSldLayout">
        <pc:chgData name="Chris Britton" userId="54db903a-94ca-428b-ac10-c9bc2d95125b" providerId="ADAL" clId="{AE51B26E-F3F2-423D-87DF-719306FE05B1}" dt="2024-10-05T14:06:29.990" v="3" actId="735"/>
        <pc:sldMasterMkLst>
          <pc:docMk/>
          <pc:sldMasterMk cId="0" sldId="2147483648"/>
        </pc:sldMasterMkLst>
        <pc:sldLayoutChg chg="modSp">
          <pc:chgData name="Chris Britton" userId="54db903a-94ca-428b-ac10-c9bc2d95125b" providerId="ADAL" clId="{AE51B26E-F3F2-423D-87DF-719306FE05B1}" dt="2024-10-05T14:05:54.139" v="0" actId="735"/>
          <pc:sldLayoutMkLst>
            <pc:docMk/>
            <pc:sldMasterMk cId="0" sldId="2147483648"/>
            <pc:sldLayoutMk cId="2796102158" sldId="2147483790"/>
          </pc:sldLayoutMkLst>
        </pc:sldLayoutChg>
      </pc:sldMasterChg>
      <pc:sldMasterChg chg="addSp delSp modSp new mod addSldLayout delSldLayout modSldLayout sldLayoutOrd">
        <pc:chgData name="Chris Britton" userId="54db903a-94ca-428b-ac10-c9bc2d95125b" providerId="ADAL" clId="{AE51B26E-F3F2-423D-87DF-719306FE05B1}" dt="2024-10-08T23:02:05.029" v="1637" actId="1076"/>
        <pc:sldMasterMkLst>
          <pc:docMk/>
          <pc:sldMasterMk cId="1823887167" sldId="2147483792"/>
        </pc:sldMasterMkLst>
        <pc:spChg chg="del">
          <ac:chgData name="Chris Britton" userId="54db903a-94ca-428b-ac10-c9bc2d95125b" providerId="ADAL" clId="{AE51B26E-F3F2-423D-87DF-719306FE05B1}" dt="2024-10-08T22:51:39.822" v="1613" actId="478"/>
          <ac:spMkLst>
            <pc:docMk/>
            <pc:sldMasterMk cId="1823887167" sldId="2147483792"/>
            <ac:spMk id="2" creationId="{50082824-EAFC-FF84-2985-E3738E2EDB2D}"/>
          </ac:spMkLst>
        </pc:spChg>
        <pc:picChg chg="add del mod">
          <ac:chgData name="Chris Britton" userId="54db903a-94ca-428b-ac10-c9bc2d95125b" providerId="ADAL" clId="{AE51B26E-F3F2-423D-87DF-719306FE05B1}" dt="2024-10-08T22:53:12.693" v="1618" actId="478"/>
          <ac:picMkLst>
            <pc:docMk/>
            <pc:sldMasterMk cId="1823887167" sldId="2147483792"/>
            <ac:picMk id="7" creationId="{DAAF826E-C2FB-2D4C-4E13-037FA8EFDF4B}"/>
          </ac:picMkLst>
        </pc:picChg>
        <pc:picChg chg="add del mod">
          <ac:chgData name="Chris Britton" userId="54db903a-94ca-428b-ac10-c9bc2d95125b" providerId="ADAL" clId="{AE51B26E-F3F2-423D-87DF-719306FE05B1}" dt="2024-10-08T22:55:58.399" v="1622" actId="478"/>
          <ac:picMkLst>
            <pc:docMk/>
            <pc:sldMasterMk cId="1823887167" sldId="2147483792"/>
            <ac:picMk id="8" creationId="{C3416C92-7B5D-8B0E-54F4-0066A4316E97}"/>
          </ac:picMkLst>
        </pc:picChg>
        <pc:picChg chg="add del mod">
          <ac:chgData name="Chris Britton" userId="54db903a-94ca-428b-ac10-c9bc2d95125b" providerId="ADAL" clId="{AE51B26E-F3F2-423D-87DF-719306FE05B1}" dt="2024-10-08T23:01:54.965" v="1635" actId="478"/>
          <ac:picMkLst>
            <pc:docMk/>
            <pc:sldMasterMk cId="1823887167" sldId="2147483792"/>
            <ac:picMk id="9" creationId="{CBFDCF56-0500-FAD4-4B80-3ED865CC0FAD}"/>
          </ac:picMkLst>
        </pc:pic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3772351217" sldId="2147483793"/>
          </pc:sldLayoutMkLst>
        </pc:sldLayoutChg>
        <pc:sldLayoutChg chg="addSp delSp modSp new mod ord replId">
          <pc:chgData name="Chris Britton" userId="54db903a-94ca-428b-ac10-c9bc2d95125b" providerId="ADAL" clId="{AE51B26E-F3F2-423D-87DF-719306FE05B1}" dt="2024-10-08T22:57:50.849" v="1626" actId="478"/>
          <pc:sldLayoutMkLst>
            <pc:docMk/>
            <pc:sldMasterMk cId="1823887167" sldId="2147483792"/>
            <pc:sldLayoutMk cId="828562259" sldId="2147483794"/>
          </pc:sldLayoutMkLst>
          <pc:spChg chg="del">
            <ac:chgData name="Chris Britton" userId="54db903a-94ca-428b-ac10-c9bc2d95125b" providerId="ADAL" clId="{AE51B26E-F3F2-423D-87DF-719306FE05B1}" dt="2024-10-08T22:52:18.604" v="1616" actId="478"/>
            <ac:spMkLst>
              <pc:docMk/>
              <pc:sldMasterMk cId="1823887167" sldId="2147483792"/>
              <pc:sldLayoutMk cId="828562259" sldId="2147483794"/>
              <ac:spMk id="2" creationId="{AED952F2-9530-C4E0-10BF-79C7D29C37D2}"/>
            </ac:spMkLst>
          </pc:spChg>
          <pc:spChg chg="del">
            <ac:chgData name="Chris Britton" userId="54db903a-94ca-428b-ac10-c9bc2d95125b" providerId="ADAL" clId="{AE51B26E-F3F2-423D-87DF-719306FE05B1}" dt="2024-10-08T22:57:50.849" v="1626" actId="478"/>
            <ac:spMkLst>
              <pc:docMk/>
              <pc:sldMasterMk cId="1823887167" sldId="2147483792"/>
              <pc:sldLayoutMk cId="828562259" sldId="2147483794"/>
              <ac:spMk id="3" creationId="{ABA69FC1-ECCB-118D-33AC-81AFA6716DC0}"/>
            </ac:spMkLst>
          </pc:spChg>
          <pc:picChg chg="add del mod">
            <ac:chgData name="Chris Britton" userId="54db903a-94ca-428b-ac10-c9bc2d95125b" providerId="ADAL" clId="{AE51B26E-F3F2-423D-87DF-719306FE05B1}" dt="2024-10-08T22:57:48.838" v="1625" actId="478"/>
            <ac:picMkLst>
              <pc:docMk/>
              <pc:sldMasterMk cId="1823887167" sldId="2147483792"/>
              <pc:sldLayoutMk cId="828562259" sldId="2147483794"/>
              <ac:picMk id="7" creationId="{0FC9C65A-3C76-4D3D-71D7-766DE5AC6968}"/>
            </ac:picMkLst>
          </pc:picChg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500548461" sldId="2147483795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2335976083" sldId="2147483796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2565597621" sldId="2147483797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1683464450" sldId="2147483798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1737994558" sldId="2147483799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1711710151" sldId="2147483800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1057987719" sldId="2147483801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1024150392" sldId="2147483802"/>
          </pc:sldLayoutMkLst>
        </pc:sldLayoutChg>
        <pc:sldLayoutChg chg="new replId">
          <pc:chgData name="Chris Britton" userId="54db903a-94ca-428b-ac10-c9bc2d95125b" providerId="ADAL" clId="{AE51B26E-F3F2-423D-87DF-719306FE05B1}" dt="2024-10-05T14:06:27.772" v="1" actId="6938"/>
          <pc:sldLayoutMkLst>
            <pc:docMk/>
            <pc:sldMasterMk cId="1823887167" sldId="2147483792"/>
            <pc:sldLayoutMk cId="561312391" sldId="2147483803"/>
          </pc:sldLayoutMkLst>
        </pc:sldLayoutChg>
        <pc:sldLayoutChg chg="del">
          <pc:chgData name="Chris Britton" userId="54db903a-94ca-428b-ac10-c9bc2d95125b" providerId="ADAL" clId="{AE51B26E-F3F2-423D-87DF-719306FE05B1}" dt="2024-10-05T14:07:36.989" v="6" actId="47"/>
          <pc:sldLayoutMkLst>
            <pc:docMk/>
            <pc:sldMasterMk cId="1823887167" sldId="2147483792"/>
            <pc:sldLayoutMk cId="3214757714" sldId="2147483804"/>
          </pc:sldLayoutMkLst>
        </pc:sldLayoutChg>
        <pc:sldLayoutChg chg="modSp mod">
          <pc:chgData name="Chris Britton" userId="54db903a-94ca-428b-ac10-c9bc2d95125b" providerId="ADAL" clId="{AE51B26E-F3F2-423D-87DF-719306FE05B1}" dt="2024-10-08T23:02:05.029" v="1637" actId="1076"/>
          <pc:sldLayoutMkLst>
            <pc:docMk/>
            <pc:sldMasterMk cId="4261266303" sldId="2147483797"/>
            <pc:sldLayoutMk cId="2419673245" sldId="2147483809"/>
          </pc:sldLayoutMkLst>
          <pc:picChg chg="mod">
            <ac:chgData name="Chris Britton" userId="54db903a-94ca-428b-ac10-c9bc2d95125b" providerId="ADAL" clId="{AE51B26E-F3F2-423D-87DF-719306FE05B1}" dt="2024-10-08T23:02:05.029" v="1637" actId="1076"/>
            <ac:picMkLst>
              <pc:docMk/>
              <pc:sldMasterMk cId="4261266303" sldId="2147483797"/>
              <pc:sldLayoutMk cId="2419673245" sldId="2147483809"/>
              <ac:picMk id="12" creationId="{42F9413A-18D8-6FCB-5715-9615F549843F}"/>
            </ac:picMkLst>
          </pc:picChg>
        </pc:sldLayoutChg>
      </pc:sldMasterChg>
      <pc:sldMasterChg chg="modSp new del mod addSldLayout">
        <pc:chgData name="Chris Britton" userId="54db903a-94ca-428b-ac10-c9bc2d95125b" providerId="ADAL" clId="{AE51B26E-F3F2-423D-87DF-719306FE05B1}" dt="2024-10-08T22:58:47.572" v="1629" actId="2696"/>
        <pc:sldMasterMkLst>
          <pc:docMk/>
          <pc:sldMasterMk cId="2040800007" sldId="2147483796"/>
        </pc:sldMasterMkLst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2099327791" sldId="2147483797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2000593652" sldId="2147483798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3567346948" sldId="2147483799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3901985447" sldId="2147483800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1998629190" sldId="2147483801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3668662860" sldId="2147483802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1104459489" sldId="2147483803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4230525776" sldId="2147483804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974016959" sldId="2147483805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97589639" sldId="2147483806"/>
          </pc:sldLayoutMkLst>
        </pc:sldLayoutChg>
        <pc:sldLayoutChg chg="new replId">
          <pc:chgData name="Chris Britton" userId="54db903a-94ca-428b-ac10-c9bc2d95125b" providerId="ADAL" clId="{AE51B26E-F3F2-423D-87DF-719306FE05B1}" dt="2024-10-08T22:58:20.882" v="1627" actId="6938"/>
          <pc:sldLayoutMkLst>
            <pc:docMk/>
            <pc:sldMasterMk cId="2040800007" sldId="2147483796"/>
            <pc:sldLayoutMk cId="3091027683" sldId="2147483807"/>
          </pc:sldLayoutMkLst>
        </pc:sldLayoutChg>
      </pc:sldMasterChg>
      <pc:sldMasterChg chg="modSp new del mod addSldLayout">
        <pc:chgData name="Chris Britton" userId="54db903a-94ca-428b-ac10-c9bc2d95125b" providerId="ADAL" clId="{AE51B26E-F3F2-423D-87DF-719306FE05B1}" dt="2024-10-08T22:59:07.501" v="1632" actId="2696"/>
        <pc:sldMasterMkLst>
          <pc:docMk/>
          <pc:sldMasterMk cId="3264823335" sldId="2147483796"/>
        </pc:sldMasterMkLst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1894656949" sldId="2147483797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1338169788" sldId="2147483798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2889363984" sldId="2147483799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1496976094" sldId="2147483800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1078325635" sldId="2147483801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968901882" sldId="2147483802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233590427" sldId="2147483803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3577383623" sldId="2147483804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1577510181" sldId="2147483805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3314213921" sldId="2147483806"/>
          </pc:sldLayoutMkLst>
        </pc:sldLayoutChg>
        <pc:sldLayoutChg chg="new replId">
          <pc:chgData name="Chris Britton" userId="54db903a-94ca-428b-ac10-c9bc2d95125b" providerId="ADAL" clId="{AE51B26E-F3F2-423D-87DF-719306FE05B1}" dt="2024-10-08T22:59:03.375" v="1630" actId="6938"/>
          <pc:sldLayoutMkLst>
            <pc:docMk/>
            <pc:sldMasterMk cId="3264823335" sldId="2147483796"/>
            <pc:sldLayoutMk cId="3681056385" sldId="2147483807"/>
          </pc:sldLayoutMkLst>
        </pc:sldLayoutChg>
      </pc:sldMasterChg>
      <pc:sldMasterChg chg="addSp delSp modSp new mod addSldLayout">
        <pc:chgData name="Chris Britton" userId="54db903a-94ca-428b-ac10-c9bc2d95125b" providerId="ADAL" clId="{AE51B26E-F3F2-423D-87DF-719306FE05B1}" dt="2024-10-08T23:10:50.798" v="1661" actId="478"/>
        <pc:sldMasterMkLst>
          <pc:docMk/>
          <pc:sldMasterMk cId="4261266303" sldId="2147483797"/>
        </pc:sldMasterMkLst>
        <pc:picChg chg="add del mod ord">
          <ac:chgData name="Chris Britton" userId="54db903a-94ca-428b-ac10-c9bc2d95125b" providerId="ADAL" clId="{AE51B26E-F3F2-423D-87DF-719306FE05B1}" dt="2024-10-08T23:10:50.798" v="1661" actId="478"/>
          <ac:picMkLst>
            <pc:docMk/>
            <pc:sldMasterMk cId="4261266303" sldId="2147483797"/>
            <ac:picMk id="7" creationId="{F71C0B88-793B-DF96-5A48-8A5A4D7A25C0}"/>
          </ac:picMkLst>
        </pc:pic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848429683" sldId="2147483798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4183128637" sldId="2147483799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3849543863" sldId="2147483800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1066704860" sldId="2147483801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3806349978" sldId="2147483802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3388811078" sldId="2147483803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4129081255" sldId="2147483804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1107276475" sldId="2147483805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3611202081" sldId="2147483806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1736461441" sldId="2147483807"/>
          </pc:sldLayoutMkLst>
        </pc:sldLayoutChg>
        <pc:sldLayoutChg chg="new replId">
          <pc:chgData name="Chris Britton" userId="54db903a-94ca-428b-ac10-c9bc2d95125b" providerId="ADAL" clId="{AE51B26E-F3F2-423D-87DF-719306FE05B1}" dt="2024-10-08T23:01:42.836" v="1633" actId="6938"/>
          <pc:sldLayoutMkLst>
            <pc:docMk/>
            <pc:sldMasterMk cId="4261266303" sldId="2147483797"/>
            <pc:sldLayoutMk cId="785262594" sldId="2147483808"/>
          </pc:sldLayoutMkLst>
        </pc:sldLayoutChg>
      </pc:sldMasterChg>
      <pc:sldMasterChg chg="addSp">
        <pc:chgData name="Chris Britton" userId="54db903a-94ca-428b-ac10-c9bc2d95125b" providerId="ADAL" clId="{AE51B26E-F3F2-423D-87DF-719306FE05B1}" dt="2024-10-08T23:04:09.329" v="1645"/>
        <pc:sldMasterMkLst>
          <pc:docMk/>
          <pc:sldMasterMk cId="3858933542" sldId="2147483811"/>
        </pc:sldMasterMkLst>
        <pc:picChg chg="add">
          <ac:chgData name="Chris Britton" userId="54db903a-94ca-428b-ac10-c9bc2d95125b" providerId="ADAL" clId="{AE51B26E-F3F2-423D-87DF-719306FE05B1}" dt="2024-10-08T23:04:09.329" v="1645"/>
          <ac:picMkLst>
            <pc:docMk/>
            <pc:sldMasterMk cId="3858933542" sldId="2147483811"/>
            <ac:picMk id="8" creationId="{3C447478-E917-051F-B20D-6A6F630D2C6E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051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50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555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5824-0759-01FD-4247-EA2CEADC8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27798-7A68-6719-278E-07FF1B650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3B32D-0CE0-45FE-77D9-9EB191A6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5FE5-5538-465F-B8EE-268791D6C9A1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663BF-4057-1121-5362-1980CE6E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807BE-4EC5-B004-8552-45F8CD40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8C22-3FE0-4CDE-A71E-01D59A3890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42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08FD8-6026-830C-E81E-366BDD89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1D18-ABF4-4442-86FD-E353175820DA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B911B-7FDA-EFF7-F977-C435B01B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FD4A1-122C-96C7-0FE0-9DD7D87D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882A-8989-4504-A6D4-F6D08A912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46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A5610-C63C-1F39-F13C-A5719248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56542-9115-21E4-1C64-21447EBE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E2267-C439-C582-3199-4EA79D265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345FE5-5538-465F-B8EE-268791D6C9A1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34BD6-F24B-2D58-0D78-9DD91E0FB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7DA97-29C5-34A0-ACD1-AA9C2D26B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418C22-3FE0-4CDE-A71E-01D59A3890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26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A1269-AD5F-0AD5-A3E1-BD17A706BC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549275"/>
            <a:ext cx="11784632" cy="5627688"/>
          </a:xfrm>
        </p:spPr>
        <p:txBody>
          <a:bodyPr/>
          <a:lstStyle/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Planning for the new capital gains inclusion rate in Corporations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522D3A-22FA-B5EE-0135-9A391F8C6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44624"/>
            <a:ext cx="4950381" cy="11949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B20D4A-2471-A444-B645-A4AC6A69122F}"/>
              </a:ext>
            </a:extLst>
          </p:cNvPr>
          <p:cNvSpPr txBox="1"/>
          <p:nvPr/>
        </p:nvSpPr>
        <p:spPr>
          <a:xfrm>
            <a:off x="6960096" y="4581128"/>
            <a:ext cx="455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Chris Britton, CPA, CA, FEA</a:t>
            </a:r>
          </a:p>
        </p:txBody>
      </p:sp>
    </p:spTree>
    <p:extLst>
      <p:ext uri="{BB962C8B-B14F-4D97-AF65-F5344CB8AC3E}">
        <p14:creationId xmlns:p14="http://schemas.microsoft.com/office/powerpoint/2010/main" val="9603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1DA9-4DE0-480B-AED7-3729DC6312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Deferral Advantage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AB57F9-CD5C-B4EF-DD58-5C0D6B16DCC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47528" y="1484784"/>
            <a:ext cx="7561263" cy="4608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C29A31-EB77-C8F7-F52D-F55EE3C9D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2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C12C-3A5D-FF49-5AE5-41FCDC4468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New Capital Gains Inclusion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0F35-2360-216C-1D4C-5FB14BB6BD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9376" y="1772816"/>
            <a:ext cx="10515600" cy="4351338"/>
          </a:xfrm>
        </p:spPr>
        <p:txBody>
          <a:bodyPr/>
          <a:lstStyle/>
          <a:p>
            <a:r>
              <a:rPr lang="en-US" dirty="0"/>
              <a:t>For individuals, corporations and trusts the inclusion rate increased from 50% to 66.7% for capital gains effective June 25, 2024. </a:t>
            </a:r>
          </a:p>
          <a:p>
            <a:r>
              <a:rPr lang="en-US" dirty="0"/>
              <a:t>The first $250,000 of capital gains per year realized by individuals (whether directly or through a trust), qualified disability trusts and graduated rate estates remain subject to the 50% inclusion rate.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35C32-2774-495B-E714-44442F32F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1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1AA9-1A2A-A244-CE8C-6A70AAF435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Corporate Capital Gains Tax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32BEF-1890-2C0B-DEA9-4B070467F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1384" y="1844824"/>
            <a:ext cx="10515600" cy="4351338"/>
          </a:xfrm>
        </p:spPr>
        <p:txBody>
          <a:bodyPr/>
          <a:lstStyle/>
          <a:p>
            <a:r>
              <a:rPr lang="en-CA" dirty="0"/>
              <a:t>Loss of integration on the first $250,000 (“Individual only threshold”)</a:t>
            </a:r>
          </a:p>
          <a:p>
            <a:r>
              <a:rPr lang="en-CA" dirty="0"/>
              <a:t>Tax rate increase and province/territory of residence:</a:t>
            </a:r>
          </a:p>
          <a:p>
            <a:pPr lvl="1"/>
            <a:r>
              <a:rPr lang="en-CA" dirty="0"/>
              <a:t>Approximately 8% change in tax rate</a:t>
            </a:r>
          </a:p>
          <a:p>
            <a:pPr lvl="1"/>
            <a:r>
              <a:rPr lang="en-CA" dirty="0"/>
              <a:t>Approximately 30% in relative increase in taxation of capital gains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B1D31-0CC5-377A-F34F-3B228B263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12E4-CA3B-69F9-D833-293ED997D6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Capital Gain Tax Rates - Individuals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E70096-6F6A-27DB-088B-8CFEBA1FB28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23392" y="1484784"/>
            <a:ext cx="10515600" cy="48244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5E5960-D481-4AE3-B361-5D02AF4FD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27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712E3-DDCD-4724-9402-A4B9BDE0A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10515600" cy="6477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Passive Income Integration – Ontario 2024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CF052E-E0AB-E0C1-1E4A-EAC227CB23E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99456" y="980728"/>
            <a:ext cx="7993063" cy="52562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976C37-C63E-5562-690A-18999F127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26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419E-E152-7AF8-7D72-8A20F1A8B8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650413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Passive Income Tax Rates - CCPC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734372A-4684-F488-D77A-AD848E36DA5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23392" y="1844824"/>
            <a:ext cx="9937750" cy="41354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E7DF0C-5DBE-8BC8-DF28-CCE4A4BB5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4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E393-E94B-82A5-096D-A04F8706CC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424592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CA" sz="4000" dirty="0"/>
              <a:t>Tax Savings (cost) on Passive Income By Province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C505CA-7000-F543-2204-957AA6C2735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1584" y="1661154"/>
            <a:ext cx="6696075" cy="46085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A58D48-FA19-2CDD-E518-8E4FD88B8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5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4A57-B6EC-4840-BC9E-90D8E1C88B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Annual Compensation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0A68-2226-4C0E-9090-609D1FE10E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368" y="1772816"/>
            <a:ext cx="10515600" cy="4351338"/>
          </a:xfrm>
        </p:spPr>
        <p:txBody>
          <a:bodyPr/>
          <a:lstStyle/>
          <a:p>
            <a:r>
              <a:rPr lang="en-CA" dirty="0"/>
              <a:t>Owner-managers have annual lifestyle requirements</a:t>
            </a:r>
          </a:p>
          <a:p>
            <a:r>
              <a:rPr lang="en-CA" dirty="0"/>
              <a:t>Most income splitting opportunities for non-active family members have been eliminated</a:t>
            </a:r>
          </a:p>
          <a:p>
            <a:r>
              <a:rPr lang="en-US" sz="2600" dirty="0">
                <a:cs typeface="+mn-cs"/>
              </a:rPr>
              <a:t>Consider impact of paying dividends vs salary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64CBE3-9EAF-99EB-68C8-08DEEE4C0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82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42FA-38CE-45FC-A405-9E3E31DA0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280576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CA" sz="4000" dirty="0"/>
              <a:t>Salary vs Dividend – Income Required for Lifestyle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3A1D8-B757-4EB1-BDC8-366F49EA2A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3352" y="1772816"/>
            <a:ext cx="10515600" cy="4351338"/>
          </a:xfrm>
        </p:spPr>
        <p:txBody>
          <a:bodyPr>
            <a:normAutofit/>
          </a:bodyPr>
          <a:lstStyle/>
          <a:p>
            <a:r>
              <a:rPr lang="en-CA" sz="2400" dirty="0"/>
              <a:t>Income subject to SBD is now virtually integrated</a:t>
            </a:r>
          </a:p>
          <a:p>
            <a:r>
              <a:rPr lang="en-CA" sz="2400" dirty="0"/>
              <a:t>Income subject to general business tax rates is over integrated</a:t>
            </a:r>
          </a:p>
          <a:p>
            <a:r>
              <a:rPr lang="en-CA" sz="2400" dirty="0"/>
              <a:t>Salary should be paid in almost all scenarios</a:t>
            </a:r>
          </a:p>
          <a:p>
            <a:pPr marL="457200" lvl="1" indent="0">
              <a:buNone/>
            </a:pPr>
            <a:r>
              <a:rPr lang="en-CA" sz="2000" i="1" u="sng" dirty="0"/>
              <a:t>Advantages</a:t>
            </a:r>
          </a:p>
          <a:p>
            <a:pPr lvl="1"/>
            <a:r>
              <a:rPr lang="en-CA" sz="1800" dirty="0"/>
              <a:t>Less income tax on general business rate income</a:t>
            </a:r>
          </a:p>
          <a:p>
            <a:pPr lvl="1"/>
            <a:r>
              <a:rPr lang="en-CA" sz="1800" dirty="0"/>
              <a:t>Increased “earned income”</a:t>
            </a:r>
          </a:p>
          <a:p>
            <a:pPr lvl="2"/>
            <a:r>
              <a:rPr lang="en-CA" sz="1800" dirty="0"/>
              <a:t>Increased ability for registered plans (RRSP’s, IPP’s </a:t>
            </a:r>
            <a:r>
              <a:rPr lang="en-CA" sz="1800" dirty="0" err="1"/>
              <a:t>etc</a:t>
            </a:r>
            <a:r>
              <a:rPr lang="en-CA" sz="1800" dirty="0"/>
              <a:t>)</a:t>
            </a:r>
          </a:p>
          <a:p>
            <a:pPr lvl="1"/>
            <a:r>
              <a:rPr lang="en-CA" sz="1800" dirty="0"/>
              <a:t>Reduces corporate income and potentially the business limit required</a:t>
            </a:r>
          </a:p>
          <a:p>
            <a:pPr lvl="1"/>
            <a:r>
              <a:rPr lang="en-CA" sz="1800" dirty="0"/>
              <a:t>Potentially increased CPP benefit</a:t>
            </a:r>
          </a:p>
          <a:p>
            <a:pPr marL="457200" lvl="1" indent="0">
              <a:buNone/>
            </a:pPr>
            <a:r>
              <a:rPr lang="en-CA" sz="1800" i="1" u="sng" dirty="0"/>
              <a:t>Disadvantages</a:t>
            </a:r>
          </a:p>
          <a:p>
            <a:pPr lvl="1"/>
            <a:r>
              <a:rPr lang="en-CA" sz="1800" dirty="0"/>
              <a:t>Potentially increased CPP and admin costs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874103-805B-86C8-DD8B-E2E8629E4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57E8-5DA2-4DF5-AD54-5DF3DD526F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11965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Example – 2024 Ontario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9BF4CD4-CC39-4A57-A06E-D80B32E955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256187"/>
              </p:ext>
            </p:extLst>
          </p:nvPr>
        </p:nvGraphicFramePr>
        <p:xfrm>
          <a:off x="2135560" y="2132856"/>
          <a:ext cx="757713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05224" imgH="2552700" progId="Excel.Sheet.8">
                  <p:embed/>
                </p:oleObj>
              </mc:Choice>
              <mc:Fallback>
                <p:oleObj name="Worksheet" r:id="rId2" imgW="4705224" imgH="2552700" progId="Excel.Shee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9BF4CD4-CC39-4A57-A06E-D80B32E955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5560" y="2132856"/>
                        <a:ext cx="7577137" cy="389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98F924A-ADB9-4C55-F4AB-13FE7C98B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5C1C3715-7470-457E-89E4-56A40F22FA5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63553" y="260648"/>
            <a:ext cx="8064896" cy="59766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DDDFDE-9C16-D72F-9DF2-12C966A35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7F75-8AB6-4F23-8723-C8B50DFD39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Effect of Salary on AAII Grind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85A3BD4-ED6C-4E1D-AC3C-BEEF896C512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19536" y="2060848"/>
            <a:ext cx="7345363" cy="4032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68EE1A-91F4-3108-C422-C7C0F106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95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7C2C-8880-4319-8CC2-625A8A2A2D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Income </a:t>
            </a:r>
            <a:r>
              <a:rPr lang="en-CA" u="sng" dirty="0"/>
              <a:t>NOT</a:t>
            </a:r>
            <a:r>
              <a:rPr lang="en-CA" dirty="0"/>
              <a:t> Required for Lifestyle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002EA-BFDF-4656-A324-A9CA45DA31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3392" y="17728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Considerations:</a:t>
            </a:r>
          </a:p>
          <a:p>
            <a:r>
              <a:rPr lang="en-CA" dirty="0"/>
              <a:t>When will owner-manager require the money?</a:t>
            </a:r>
          </a:p>
          <a:p>
            <a:r>
              <a:rPr lang="en-CA" dirty="0"/>
              <a:t>Marginal tax rate in the future</a:t>
            </a:r>
          </a:p>
          <a:p>
            <a:r>
              <a:rPr lang="en-CA" dirty="0"/>
              <a:t>What rate of return would be expected on the funds?</a:t>
            </a:r>
          </a:p>
          <a:p>
            <a:r>
              <a:rPr lang="en-CA" dirty="0"/>
              <a:t>What is the level of AAII?</a:t>
            </a:r>
          </a:p>
          <a:p>
            <a:pPr lvl="1"/>
            <a:r>
              <a:rPr lang="en-CA" dirty="0"/>
              <a:t>Strategies to Manage AAII annually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45D0CF-10AB-3ED2-9BDA-B3522D93E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B629-9149-4850-98D9-25844DC619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CA" sz="4000" dirty="0"/>
              <a:t>Tax Efficient Investments or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1BEFA-1AE1-4A10-A857-44A95A86F4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3392" y="1772816"/>
            <a:ext cx="10515600" cy="4351338"/>
          </a:xfrm>
        </p:spPr>
        <p:txBody>
          <a:bodyPr/>
          <a:lstStyle/>
          <a:p>
            <a:r>
              <a:rPr lang="en-CA" dirty="0"/>
              <a:t>Types of income producing investments</a:t>
            </a:r>
          </a:p>
          <a:p>
            <a:r>
              <a:rPr lang="en-CA" dirty="0"/>
              <a:t>Life Insurance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B38D-4698-449E-9CB1-A4314A33B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17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BBF8-67DD-4DC1-B500-05779D8DD7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Types of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EE5BD-B9F0-4EBB-9494-F7FBDC0D34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1384" y="1772816"/>
            <a:ext cx="10515600" cy="4351338"/>
          </a:xfrm>
        </p:spPr>
        <p:txBody>
          <a:bodyPr/>
          <a:lstStyle/>
          <a:p>
            <a:r>
              <a:rPr lang="en-CA" dirty="0"/>
              <a:t>Strategy to invest in products that limit or defer taxable income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. Corporate class funds</a:t>
            </a:r>
          </a:p>
          <a:p>
            <a:r>
              <a:rPr lang="en-CA" dirty="0"/>
              <a:t>Strategy for portfolio allocation to find stocks that pay low or no dividends and have capital growth</a:t>
            </a:r>
          </a:p>
          <a:p>
            <a:r>
              <a:rPr lang="en-CA" dirty="0"/>
              <a:t>Don’t let the “tax tail wag the dog” for investment choices</a:t>
            </a:r>
          </a:p>
          <a:p>
            <a:r>
              <a:rPr lang="en-CA" dirty="0"/>
              <a:t>Investment allocation can reduce impact of passive income rules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889A90-0AAD-0926-16C6-703FA4711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54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AB07-00A5-4187-861A-1C6E662DBD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Portfolio – Interest/Dividend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46CA-C83B-48FB-846B-EEDDA092E7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Business limit grind for AAII greater than $50,000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58B3B28-4D8A-41A9-8F7A-BA6D93AE4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29316"/>
              </p:ext>
            </p:extLst>
          </p:nvPr>
        </p:nvGraphicFramePr>
        <p:xfrm>
          <a:off x="1415480" y="3154363"/>
          <a:ext cx="9145016" cy="18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10344" imgH="547821" progId="Excel.Sheet.12">
                  <p:embed/>
                </p:oleObj>
              </mc:Choice>
              <mc:Fallback>
                <p:oleObj name="Worksheet" r:id="rId2" imgW="5110344" imgH="547821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58B3B28-4D8A-41A9-8F7A-BA6D93AE49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5480" y="3154363"/>
                        <a:ext cx="9145016" cy="18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AB6DCAD-AA2D-1872-A6A8-8E32F0BB5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9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AB07-00A5-4187-861A-1C6E662DBD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Portfolio – Balance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46CA-C83B-48FB-846B-EEDDA092E7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Business limit grind for AAII greater than $50,000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E1F5A-0243-4299-BED8-81BF83C0D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2971460"/>
            <a:ext cx="9577063" cy="20417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AE8CFD-1444-4603-1455-81F8341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75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D760A-687D-479F-9B1E-2CB3F29126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Life Insurance – Planning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176B7-02B3-4755-BAD9-905DADDCC2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7408" y="1772816"/>
            <a:ext cx="10515600" cy="4351338"/>
          </a:xfrm>
        </p:spPr>
        <p:txBody>
          <a:bodyPr/>
          <a:lstStyle/>
          <a:p>
            <a:r>
              <a:rPr lang="en-CA" dirty="0"/>
              <a:t>Portfolio reallocation</a:t>
            </a:r>
          </a:p>
          <a:p>
            <a:r>
              <a:rPr lang="en-CA" dirty="0"/>
              <a:t>Tax-free growth</a:t>
            </a:r>
          </a:p>
          <a:p>
            <a:r>
              <a:rPr lang="en-CA" dirty="0"/>
              <a:t>Increase benefit by reducing AAII on passive investments</a:t>
            </a:r>
          </a:p>
          <a:p>
            <a:r>
              <a:rPr lang="en-CA" dirty="0"/>
              <a:t>Proactive planning is required</a:t>
            </a:r>
          </a:p>
          <a:p>
            <a:pPr lvl="1"/>
            <a:r>
              <a:rPr lang="en-CA" dirty="0"/>
              <a:t>New tax rules don’t allow lump sum deposits</a:t>
            </a:r>
          </a:p>
          <a:p>
            <a:r>
              <a:rPr lang="en-CA" dirty="0"/>
              <a:t>Funds not required to be taken in retirement</a:t>
            </a:r>
          </a:p>
          <a:p>
            <a:pPr lvl="1"/>
            <a:r>
              <a:rPr lang="en-CA" dirty="0"/>
              <a:t>Tax-free to corporation on death</a:t>
            </a:r>
          </a:p>
          <a:p>
            <a:pPr lvl="1"/>
            <a:r>
              <a:rPr lang="en-CA" dirty="0"/>
              <a:t>CDA credit for Estate</a:t>
            </a:r>
          </a:p>
          <a:p>
            <a:r>
              <a:rPr lang="en-CA" dirty="0"/>
              <a:t>Access to cash value while alive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B10C45-EFF9-5FF3-2769-EE0D586F0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86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DED7-7824-4B85-8EF9-927CED6D42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97631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Case Study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8E030CF-49C8-372A-7F9D-8C6C53C6D7F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07368" y="2132856"/>
            <a:ext cx="11160125" cy="360045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BC4EF7-0B76-F097-1CD0-59FE3809C242}"/>
              </a:ext>
            </a:extLst>
          </p:cNvPr>
          <p:cNvSpPr txBox="1">
            <a:spLocks/>
          </p:cNvSpPr>
          <p:nvPr/>
        </p:nvSpPr>
        <p:spPr>
          <a:xfrm>
            <a:off x="2063552" y="1341438"/>
            <a:ext cx="10515600" cy="523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CA" dirty="0"/>
              <a:t>Assumptions: 40 year old Male non-smoker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D50A43-5CB5-7ACB-8201-D2B449F76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10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DD4D-5CF5-4DA6-ACBE-6873DA80DC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1191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CA" sz="4000" dirty="0"/>
              <a:t>Case Study – Grind to Small Business Deduction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9B2B01-B98A-8CF0-90EC-AC0A90F6D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412776"/>
            <a:ext cx="9217024" cy="46805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77FBF0-AC56-2CDF-1447-816F11C26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54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C0E11-AED8-42B5-87BC-7779694AB0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Case Study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BEC5-47D1-497C-B259-AA4D91849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368" y="17728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Explore allocating $100,000 per year for 25 years into a Par policy.  </a:t>
            </a:r>
          </a:p>
          <a:p>
            <a:pPr marL="0" indent="0">
              <a:buNone/>
            </a:pPr>
            <a:r>
              <a:rPr lang="en-CA" dirty="0"/>
              <a:t>Assumptions:</a:t>
            </a:r>
          </a:p>
          <a:p>
            <a:r>
              <a:rPr lang="en-CA" dirty="0"/>
              <a:t>Maximize ADO</a:t>
            </a:r>
          </a:p>
          <a:p>
            <a:r>
              <a:rPr lang="en-CA" dirty="0"/>
              <a:t>Current dividend scale</a:t>
            </a:r>
          </a:p>
          <a:p>
            <a:r>
              <a:rPr lang="en-CA" dirty="0"/>
              <a:t>Portfolio continues to have same investment mix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BC35C1-3E90-6C29-C3A8-4D73DFEAD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8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CFA970-59B5-410D-9C60-F90DE217882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071664" y="404664"/>
            <a:ext cx="5544616" cy="554461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B36052-6D9D-A520-A806-3782D413F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5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0E84-F7F5-E71C-A910-4062AF6A39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CA" sz="4000" dirty="0"/>
              <a:t>Case Study – Grind to Small Business Deduction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C4AA74-C797-485C-C093-5E086771728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7056" y="1484784"/>
            <a:ext cx="9361488" cy="4608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03ADFF-6157-1A12-1D33-94EAAE6A7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92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E13B-7FF0-4413-ADEF-F106264CC9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3352" y="7775"/>
            <a:ext cx="10515600" cy="13255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Case Study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BE25BF-41D3-B170-7B93-4E78B3F92DE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1344" y="1333337"/>
            <a:ext cx="10515600" cy="50085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EA4290-9290-B151-54A1-CCA91DDC5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44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8C2E-1D2E-4D2D-BC14-CDD1ACAA41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332656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Case Study – Liquidated values to Estate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4AA687-B8FC-F799-8415-55ABD512143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07368" y="1682926"/>
            <a:ext cx="10515600" cy="44148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69E02C-2C95-4B97-C313-5BB5BF1E5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496" y="6345496"/>
            <a:ext cx="14936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28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2DDAF-8635-4EA3-91AD-820BEF1F905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 algn="ctr">
              <a:buNone/>
            </a:pPr>
            <a:r>
              <a:rPr lang="en-CA" dirty="0"/>
              <a:t>Questions?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BC8F02-4C92-6448-4886-EE2FB35E0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6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7AC8-E9D4-4868-8097-54017DFA28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6984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Theory of Integration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5D2B0-9BA0-43F4-8CAE-94FE6C7639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9416" y="1690688"/>
            <a:ext cx="10515600" cy="4351338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be no difference in after-tax compensation received by paying a salary or a dividend</a:t>
            </a: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integration – more tax paid with a dividend</a:t>
            </a: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integration – more tax paid with a salary</a:t>
            </a:r>
          </a:p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years tax system was slightly under integrated on income subject to the Small Business Deduction (“SBD”)</a:t>
            </a: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Increased dividend tax has reversed much of the advantage to paying dividends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1100A-E82F-E3BA-9626-80F1CA137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8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712E3-DDCD-4724-9402-A4B9BDE0A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10515600" cy="6477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Active Income Integration – Ontario 2024 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91F76FDE-1438-46E7-3D03-A2ED0A6B201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31504" y="908720"/>
            <a:ext cx="7127875" cy="54006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F07EB6-D188-3E22-4E94-85BD7F2A7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5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E393-E94B-82A5-096D-A04F8706CC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Tax Savings (cost) and Deferral By Province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5E6DD3D-CD02-773E-44E1-532B615AA9E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87488" y="1772816"/>
            <a:ext cx="7200900" cy="4321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0D3720-8E44-100B-F309-095B43398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DB14-FC2E-48FE-A702-D54994D2E1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dirty="0"/>
              <a:t>Corporate Passive Income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D343-1D3F-4CBD-8F46-09E2BFE6A1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3392" y="1772816"/>
            <a:ext cx="10515600" cy="4351338"/>
          </a:xfrm>
        </p:spPr>
        <p:txBody>
          <a:bodyPr/>
          <a:lstStyle/>
          <a:p>
            <a:r>
              <a:rPr lang="en-US" sz="2000" dirty="0"/>
              <a:t>Small business deduction (“SBD”) will be reduced for “</a:t>
            </a:r>
            <a:r>
              <a:rPr lang="en-US" sz="2000" b="1" dirty="0"/>
              <a:t>adjusted aggregate investment income</a:t>
            </a:r>
            <a:r>
              <a:rPr lang="en-US" sz="2000" dirty="0"/>
              <a:t>” (“AAII”) over $50,000</a:t>
            </a:r>
          </a:p>
          <a:p>
            <a:pPr lvl="1"/>
            <a:r>
              <a:rPr lang="en-US" sz="1800" dirty="0"/>
              <a:t>$50,000 calculated based on $1,000,000 earning 5%</a:t>
            </a:r>
          </a:p>
          <a:p>
            <a:r>
              <a:rPr lang="en-US" sz="2000" dirty="0"/>
              <a:t>Each $1 of investment income over $50,000 will reduce the SBD by $5</a:t>
            </a:r>
          </a:p>
          <a:p>
            <a:r>
              <a:rPr lang="en-US" sz="2000" dirty="0"/>
              <a:t>SBD = 0 if investment income exceeds $150,000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F2D756-36B1-73D3-414A-35771DD9C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9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79D1-F53F-4B67-AD1E-C5B710726A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Integration – Passive Income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2165A-C59A-4774-BCEC-A32170CA0B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368" y="1700808"/>
            <a:ext cx="10515600" cy="4351338"/>
          </a:xfrm>
        </p:spPr>
        <p:txBody>
          <a:bodyPr/>
          <a:lstStyle/>
          <a:p>
            <a:r>
              <a:rPr lang="en-CA" dirty="0"/>
              <a:t>Where integration exists the proposed passive income rules should only cost the “deferral advantage”</a:t>
            </a:r>
          </a:p>
          <a:p>
            <a:pPr lvl="1"/>
            <a:r>
              <a:rPr lang="en-CA" dirty="0"/>
              <a:t>If provinces are over integrated there is also a true cost</a:t>
            </a:r>
          </a:p>
          <a:p>
            <a:r>
              <a:rPr lang="en-CA" dirty="0"/>
              <a:t>Deferral advantage is significant</a:t>
            </a:r>
          </a:p>
          <a:p>
            <a:r>
              <a:rPr lang="en-CA" dirty="0"/>
              <a:t>Every $1 of Adjusted Aggregate Investment Income (“AAII”) will cost 5 * deferral advantage</a:t>
            </a:r>
          </a:p>
          <a:p>
            <a:pPr lvl="1"/>
            <a:r>
              <a:rPr lang="en-CA" dirty="0"/>
              <a:t>Ontario - $1 * 5 * 14.3% = 71.5% increased tax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F925E5-B475-0D22-0F83-13CB639A4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3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AFA9-9537-4D79-A3D6-62C03BEDF5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/>
              <a:t>Passive Income Grind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913118-D3EB-45C2-A7F6-A49DFA2CE89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5640" y="1988840"/>
            <a:ext cx="10271125" cy="6788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DC2DE6-32C4-355C-086C-9682DD219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504" y="6351532"/>
            <a:ext cx="1493997" cy="3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71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40504</TotalTime>
  <Words>746</Words>
  <Application>Microsoft Office PowerPoint</Application>
  <PresentationFormat>Widescreen</PresentationFormat>
  <Paragraphs>103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1_Custom Design</vt:lpstr>
      <vt:lpstr>Worksheet</vt:lpstr>
      <vt:lpstr>PowerPoint Presentation</vt:lpstr>
      <vt:lpstr>PowerPoint Presentation</vt:lpstr>
      <vt:lpstr>PowerPoint Presentation</vt:lpstr>
      <vt:lpstr>Theory of Integration </vt:lpstr>
      <vt:lpstr>Active Income Integration – Ontario 2024 </vt:lpstr>
      <vt:lpstr>Tax Savings (cost) and Deferral By Province</vt:lpstr>
      <vt:lpstr>Corporate Passive Income</vt:lpstr>
      <vt:lpstr>Integration – Passive Income Rules</vt:lpstr>
      <vt:lpstr>Passive Income Grind</vt:lpstr>
      <vt:lpstr>Deferral Advantage</vt:lpstr>
      <vt:lpstr>New Capital Gains Inclusion rules</vt:lpstr>
      <vt:lpstr>Corporate Capital Gains Tax </vt:lpstr>
      <vt:lpstr>Capital Gain Tax Rates - Individuals</vt:lpstr>
      <vt:lpstr>Passive Income Integration – Ontario 2024 </vt:lpstr>
      <vt:lpstr>Passive Income Tax Rates - CCPC</vt:lpstr>
      <vt:lpstr>Tax Savings (cost) on Passive Income By Province</vt:lpstr>
      <vt:lpstr>Annual Compensation Planning</vt:lpstr>
      <vt:lpstr>Salary vs Dividend – Income Required for Lifestyle</vt:lpstr>
      <vt:lpstr>Example – 2024 Ontario</vt:lpstr>
      <vt:lpstr>Effect of Salary on AAII Grind</vt:lpstr>
      <vt:lpstr>Income NOT Required for Lifestyle</vt:lpstr>
      <vt:lpstr>Tax Efficient Investments or Products</vt:lpstr>
      <vt:lpstr>Types of Investments</vt:lpstr>
      <vt:lpstr>Portfolio – Interest/Dividend</vt:lpstr>
      <vt:lpstr>Portfolio – Balance Portfolio</vt:lpstr>
      <vt:lpstr>Life Insurance – Planning </vt:lpstr>
      <vt:lpstr>Case Study </vt:lpstr>
      <vt:lpstr>Case Study – Grind to Small Business Deduction</vt:lpstr>
      <vt:lpstr>Case Study </vt:lpstr>
      <vt:lpstr>Case Study – Grind to Small Business Deduction</vt:lpstr>
      <vt:lpstr>Case Study</vt:lpstr>
      <vt:lpstr>Case Study – Liquidated values to Estate</vt:lpstr>
      <vt:lpstr>PowerPoint Presentation</vt:lpstr>
    </vt:vector>
  </TitlesOfParts>
  <Company>Wendy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Chris Britton</cp:lastModifiedBy>
  <cp:revision>107</cp:revision>
  <cp:lastPrinted>2024-10-08T23:31:44Z</cp:lastPrinted>
  <dcterms:created xsi:type="dcterms:W3CDTF">2011-04-26T19:47:59Z</dcterms:created>
  <dcterms:modified xsi:type="dcterms:W3CDTF">2024-10-09T12:32:22Z</dcterms:modified>
</cp:coreProperties>
</file>